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201" r:id="rId1"/>
  </p:sldMasterIdLst>
  <p:sldIdLst>
    <p:sldId id="256" r:id="rId2"/>
    <p:sldId id="257" r:id="rId3"/>
    <p:sldId id="284" r:id="rId4"/>
    <p:sldId id="258" r:id="rId5"/>
    <p:sldId id="259" r:id="rId6"/>
    <p:sldId id="260" r:id="rId7"/>
    <p:sldId id="261" r:id="rId8"/>
    <p:sldId id="281" r:id="rId9"/>
    <p:sldId id="262" r:id="rId10"/>
    <p:sldId id="282" r:id="rId11"/>
    <p:sldId id="263" r:id="rId12"/>
    <p:sldId id="264" r:id="rId13"/>
    <p:sldId id="265" r:id="rId14"/>
    <p:sldId id="266" r:id="rId15"/>
    <p:sldId id="267" r:id="rId16"/>
    <p:sldId id="268" r:id="rId17"/>
    <p:sldId id="269" r:id="rId18"/>
    <p:sldId id="270" r:id="rId19"/>
    <p:sldId id="271" r:id="rId20"/>
    <p:sldId id="273" r:id="rId21"/>
    <p:sldId id="274" r:id="rId22"/>
    <p:sldId id="272" r:id="rId23"/>
    <p:sldId id="275" r:id="rId24"/>
    <p:sldId id="276" r:id="rId25"/>
    <p:sldId id="277" r:id="rId26"/>
    <p:sldId id="278" r:id="rId27"/>
    <p:sldId id="279" r:id="rId28"/>
    <p:sldId id="283" r:id="rId29"/>
    <p:sldId id="280" r:id="rId3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0" d="100"/>
          <a:sy n="80" d="100"/>
        </p:scale>
        <p:origin x="58" y="11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microsoft.com/office/2016/11/relationships/changesInfo" Target="changesInfos/changesInfo1.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Onur mehmet Bektaş" userId="4de6ac4685bc49ea" providerId="LiveId" clId="{479DABD6-CA94-49C0-9406-157A2941DBED}"/>
    <pc:docChg chg="undo custSel modSld">
      <pc:chgData name="Onur mehmet Bektaş" userId="4de6ac4685bc49ea" providerId="LiveId" clId="{479DABD6-CA94-49C0-9406-157A2941DBED}" dt="2024-01-01T19:04:00.752" v="34" actId="1076"/>
      <pc:docMkLst>
        <pc:docMk/>
      </pc:docMkLst>
      <pc:sldChg chg="addSp delSp modSp mod">
        <pc:chgData name="Onur mehmet Bektaş" userId="4de6ac4685bc49ea" providerId="LiveId" clId="{479DABD6-CA94-49C0-9406-157A2941DBED}" dt="2024-01-01T18:41:44.307" v="13" actId="1076"/>
        <pc:sldMkLst>
          <pc:docMk/>
          <pc:sldMk cId="2669362736" sldId="262"/>
        </pc:sldMkLst>
        <pc:picChg chg="add del mod modCrop">
          <ac:chgData name="Onur mehmet Bektaş" userId="4de6ac4685bc49ea" providerId="LiveId" clId="{479DABD6-CA94-49C0-9406-157A2941DBED}" dt="2024-01-01T18:41:07.402" v="5" actId="21"/>
          <ac:picMkLst>
            <pc:docMk/>
            <pc:sldMk cId="2669362736" sldId="262"/>
            <ac:picMk id="4" creationId="{EFC5898C-F347-8B70-691A-B5C3BA80C9A0}"/>
          </ac:picMkLst>
        </pc:picChg>
        <pc:picChg chg="del">
          <ac:chgData name="Onur mehmet Bektaş" userId="4de6ac4685bc49ea" providerId="LiveId" clId="{479DABD6-CA94-49C0-9406-157A2941DBED}" dt="2024-01-01T18:40:25.150" v="0" actId="21"/>
          <ac:picMkLst>
            <pc:docMk/>
            <pc:sldMk cId="2669362736" sldId="262"/>
            <ac:picMk id="7" creationId="{98735347-9E5F-45CC-B8CA-2B488FD985E1}"/>
          </ac:picMkLst>
        </pc:picChg>
        <pc:picChg chg="add mod modCrop">
          <ac:chgData name="Onur mehmet Bektaş" userId="4de6ac4685bc49ea" providerId="LiveId" clId="{479DABD6-CA94-49C0-9406-157A2941DBED}" dt="2024-01-01T18:41:44.307" v="13" actId="1076"/>
          <ac:picMkLst>
            <pc:docMk/>
            <pc:sldMk cId="2669362736" sldId="262"/>
            <ac:picMk id="8" creationId="{A316F3EB-4B96-E5F2-50EB-2817FBCFC598}"/>
          </ac:picMkLst>
        </pc:picChg>
      </pc:sldChg>
      <pc:sldChg chg="addSp delSp modSp mod">
        <pc:chgData name="Onur mehmet Bektaş" userId="4de6ac4685bc49ea" providerId="LiveId" clId="{479DABD6-CA94-49C0-9406-157A2941DBED}" dt="2024-01-01T18:53:32.985" v="22" actId="1076"/>
        <pc:sldMkLst>
          <pc:docMk/>
          <pc:sldMk cId="616502795" sldId="271"/>
        </pc:sldMkLst>
        <pc:picChg chg="add mod modCrop">
          <ac:chgData name="Onur mehmet Bektaş" userId="4de6ac4685bc49ea" providerId="LiveId" clId="{479DABD6-CA94-49C0-9406-157A2941DBED}" dt="2024-01-01T18:53:32.985" v="22" actId="1076"/>
          <ac:picMkLst>
            <pc:docMk/>
            <pc:sldMk cId="616502795" sldId="271"/>
            <ac:picMk id="4" creationId="{A9A7FEAB-C9EE-E704-5315-4856DF16E247}"/>
          </ac:picMkLst>
        </pc:picChg>
        <pc:picChg chg="del">
          <ac:chgData name="Onur mehmet Bektaş" userId="4de6ac4685bc49ea" providerId="LiveId" clId="{479DABD6-CA94-49C0-9406-157A2941DBED}" dt="2024-01-01T18:53:00.361" v="14" actId="21"/>
          <ac:picMkLst>
            <pc:docMk/>
            <pc:sldMk cId="616502795" sldId="271"/>
            <ac:picMk id="7" creationId="{64399A5A-4077-45AF-B66C-0DCB1FCACBDF}"/>
          </ac:picMkLst>
        </pc:picChg>
      </pc:sldChg>
      <pc:sldChg chg="addSp delSp modSp mod">
        <pc:chgData name="Onur mehmet Bektaş" userId="4de6ac4685bc49ea" providerId="LiveId" clId="{479DABD6-CA94-49C0-9406-157A2941DBED}" dt="2024-01-01T19:04:00.752" v="34" actId="1076"/>
        <pc:sldMkLst>
          <pc:docMk/>
          <pc:sldMk cId="2603038013" sldId="276"/>
        </pc:sldMkLst>
        <pc:picChg chg="add mod modCrop">
          <ac:chgData name="Onur mehmet Bektaş" userId="4de6ac4685bc49ea" providerId="LiveId" clId="{479DABD6-CA94-49C0-9406-157A2941DBED}" dt="2024-01-01T19:03:56.753" v="33" actId="732"/>
          <ac:picMkLst>
            <pc:docMk/>
            <pc:sldMk cId="2603038013" sldId="276"/>
            <ac:picMk id="4" creationId="{5DDF59BD-9293-7A99-A258-689FFA971F3A}"/>
          </ac:picMkLst>
        </pc:picChg>
        <pc:picChg chg="del">
          <ac:chgData name="Onur mehmet Bektaş" userId="4de6ac4685bc49ea" providerId="LiveId" clId="{479DABD6-CA94-49C0-9406-157A2941DBED}" dt="2024-01-01T19:03:24.355" v="25" actId="21"/>
          <ac:picMkLst>
            <pc:docMk/>
            <pc:sldMk cId="2603038013" sldId="276"/>
            <ac:picMk id="5" creationId="{8FE20D2A-1303-4E2F-BA53-E06295956DC9}"/>
          </ac:picMkLst>
        </pc:picChg>
        <pc:picChg chg="mod modCrop">
          <ac:chgData name="Onur mehmet Bektaş" userId="4de6ac4685bc49ea" providerId="LiveId" clId="{479DABD6-CA94-49C0-9406-157A2941DBED}" dt="2024-01-01T19:04:00.752" v="34" actId="1076"/>
          <ac:picMkLst>
            <pc:docMk/>
            <pc:sldMk cId="2603038013" sldId="276"/>
            <ac:picMk id="7" creationId="{20224FCF-17B9-48CA-BFB3-4539CE510F2B}"/>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tr-TR"/>
              <a:t>Asıl başlık stilini düzenlemek için tıklayın</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tr-TR"/>
              <a:t>Asıl alt başlık stilini düzenlemek için tıklayın</a:t>
            </a:r>
            <a:endParaRPr lang="en-US" dirty="0"/>
          </a:p>
        </p:txBody>
      </p:sp>
      <p:sp>
        <p:nvSpPr>
          <p:cNvPr id="4" name="Date Placeholder 3"/>
          <p:cNvSpPr>
            <a:spLocks noGrp="1"/>
          </p:cNvSpPr>
          <p:nvPr>
            <p:ph type="dt" sz="half" idx="10"/>
          </p:nvPr>
        </p:nvSpPr>
        <p:spPr/>
        <p:txBody>
          <a:bodyPr/>
          <a:lstStyle/>
          <a:p>
            <a:fld id="{208BF0FF-956D-4209-97FD-7ED84FB984DF}" type="datetimeFigureOut">
              <a:rPr lang="tr-TR" smtClean="0"/>
              <a:t>1.01.2024</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84B587AB-1187-4539-8651-9DA07D5E4401}" type="slidenum">
              <a:rPr lang="tr-TR" smtClean="0"/>
              <a:t>‹#›</a:t>
            </a:fld>
            <a:endParaRPr lang="tr-TR"/>
          </a:p>
        </p:txBody>
      </p:sp>
    </p:spTree>
    <p:extLst>
      <p:ext uri="{BB962C8B-B14F-4D97-AF65-F5344CB8AC3E}">
        <p14:creationId xmlns:p14="http://schemas.microsoft.com/office/powerpoint/2010/main" val="6525522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Yazılı Panoramik Resim">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tr-TR"/>
              <a:t>Asıl başlık stilini düzenlemek için tıklayın</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tr-TR"/>
              <a:t>Resim eklemek için simgeye tıklayın</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sp>
        <p:nvSpPr>
          <p:cNvPr id="5" name="Date Placeholder 4"/>
          <p:cNvSpPr>
            <a:spLocks noGrp="1"/>
          </p:cNvSpPr>
          <p:nvPr>
            <p:ph type="dt" sz="half" idx="10"/>
          </p:nvPr>
        </p:nvSpPr>
        <p:spPr/>
        <p:txBody>
          <a:bodyPr/>
          <a:lstStyle/>
          <a:p>
            <a:fld id="{208BF0FF-956D-4209-97FD-7ED84FB984DF}" type="datetimeFigureOut">
              <a:rPr lang="tr-TR" smtClean="0"/>
              <a:t>1.01.2024</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p:txBody>
          <a:bodyPr/>
          <a:lstStyle/>
          <a:p>
            <a:fld id="{84B587AB-1187-4539-8651-9DA07D5E4401}" type="slidenum">
              <a:rPr lang="tr-TR" smtClean="0"/>
              <a:t>‹#›</a:t>
            </a:fld>
            <a:endParaRPr lang="tr-TR"/>
          </a:p>
        </p:txBody>
      </p:sp>
    </p:spTree>
    <p:extLst>
      <p:ext uri="{BB962C8B-B14F-4D97-AF65-F5344CB8AC3E}">
        <p14:creationId xmlns:p14="http://schemas.microsoft.com/office/powerpoint/2010/main" val="9580278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Başlık ve Resim Yazısı">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tr-TR"/>
              <a:t>Asıl başlık stilini düzenlemek için tıklayın</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a:t>Asıl metin stillerini düzenlemek için tıklayın</a:t>
            </a:r>
          </a:p>
        </p:txBody>
      </p:sp>
      <p:sp>
        <p:nvSpPr>
          <p:cNvPr id="4" name="Date Placeholder 3"/>
          <p:cNvSpPr>
            <a:spLocks noGrp="1"/>
          </p:cNvSpPr>
          <p:nvPr>
            <p:ph type="dt" sz="half" idx="10"/>
          </p:nvPr>
        </p:nvSpPr>
        <p:spPr/>
        <p:txBody>
          <a:bodyPr/>
          <a:lstStyle/>
          <a:p>
            <a:fld id="{208BF0FF-956D-4209-97FD-7ED84FB984DF}" type="datetimeFigureOut">
              <a:rPr lang="tr-TR" smtClean="0"/>
              <a:t>1.01.2024</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84B587AB-1187-4539-8651-9DA07D5E4401}" type="slidenum">
              <a:rPr lang="tr-TR" smtClean="0"/>
              <a:t>‹#›</a:t>
            </a:fld>
            <a:endParaRPr lang="tr-TR"/>
          </a:p>
        </p:txBody>
      </p:sp>
    </p:spTree>
    <p:extLst>
      <p:ext uri="{BB962C8B-B14F-4D97-AF65-F5344CB8AC3E}">
        <p14:creationId xmlns:p14="http://schemas.microsoft.com/office/powerpoint/2010/main" val="2393302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Resim Yazılı Alıntı">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tr-TR"/>
              <a:t>Asıl başlık stilini düzenlemek için tıklayın</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tr-TR"/>
              <a:t>Asıl metin stillerini düzenlemek için tıklayın</a:t>
            </a:r>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a:t>Asıl metin stillerini düzenlemek için tıklayın</a:t>
            </a:r>
          </a:p>
        </p:txBody>
      </p:sp>
      <p:sp>
        <p:nvSpPr>
          <p:cNvPr id="4" name="Date Placeholder 3"/>
          <p:cNvSpPr>
            <a:spLocks noGrp="1"/>
          </p:cNvSpPr>
          <p:nvPr>
            <p:ph type="dt" sz="half" idx="10"/>
          </p:nvPr>
        </p:nvSpPr>
        <p:spPr/>
        <p:txBody>
          <a:bodyPr/>
          <a:lstStyle/>
          <a:p>
            <a:fld id="{208BF0FF-956D-4209-97FD-7ED84FB984DF}" type="datetimeFigureOut">
              <a:rPr lang="tr-TR" smtClean="0"/>
              <a:t>1.01.2024</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84B587AB-1187-4539-8651-9DA07D5E4401}" type="slidenum">
              <a:rPr lang="tr-TR" smtClean="0"/>
              <a:t>‹#›</a:t>
            </a:fld>
            <a:endParaRPr lang="tr-TR"/>
          </a:p>
        </p:txBody>
      </p:sp>
    </p:spTree>
    <p:extLst>
      <p:ext uri="{BB962C8B-B14F-4D97-AF65-F5344CB8AC3E}">
        <p14:creationId xmlns:p14="http://schemas.microsoft.com/office/powerpoint/2010/main" val="207907622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İsim Kartı">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tr-TR"/>
              <a:t>Asıl başlık stilini düzenlemek için tıklayın</a:t>
            </a:r>
            <a:endParaRPr lang="en-US" dirty="0"/>
          </a:p>
        </p:txBody>
      </p:sp>
      <p:sp>
        <p:nvSpPr>
          <p:cNvPr id="3" name="Text Placeholder 2"/>
          <p:cNvSpPr>
            <a:spLocks noGrp="1"/>
          </p:cNvSpPr>
          <p:nvPr>
            <p:ph type="body" idx="1"/>
          </p:nvPr>
        </p:nvSpPr>
        <p:spPr>
          <a:xfrm>
            <a:off x="1141410" y="4777381"/>
            <a:ext cx="9906001"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a:t>Asıl metin stillerini düzenlemek için tıklayın</a:t>
            </a:r>
          </a:p>
        </p:txBody>
      </p:sp>
      <p:sp>
        <p:nvSpPr>
          <p:cNvPr id="4" name="Date Placeholder 3"/>
          <p:cNvSpPr>
            <a:spLocks noGrp="1"/>
          </p:cNvSpPr>
          <p:nvPr>
            <p:ph type="dt" sz="half" idx="10"/>
          </p:nvPr>
        </p:nvSpPr>
        <p:spPr/>
        <p:txBody>
          <a:bodyPr/>
          <a:lstStyle/>
          <a:p>
            <a:fld id="{208BF0FF-956D-4209-97FD-7ED84FB984DF}" type="datetimeFigureOut">
              <a:rPr lang="tr-TR" smtClean="0"/>
              <a:t>1.01.2024</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84B587AB-1187-4539-8651-9DA07D5E4401}" type="slidenum">
              <a:rPr lang="tr-TR" smtClean="0"/>
              <a:t>‹#›</a:t>
            </a:fld>
            <a:endParaRPr lang="tr-TR"/>
          </a:p>
        </p:txBody>
      </p:sp>
    </p:spTree>
    <p:extLst>
      <p:ext uri="{BB962C8B-B14F-4D97-AF65-F5344CB8AC3E}">
        <p14:creationId xmlns:p14="http://schemas.microsoft.com/office/powerpoint/2010/main" val="413570983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Alıntı İsim Kartı">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tr-TR"/>
              <a:t>Asıl başlık stilini düzenlemek için tıklayın</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solidFill>
                  <a:schemeClr val="accent1"/>
                </a:soli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tr-TR"/>
              <a:t>Asıl metin stillerini düzenlemek için tıklayın</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a:t>Asıl metin stillerini düzenlemek için tıklayın</a:t>
            </a:r>
          </a:p>
        </p:txBody>
      </p:sp>
      <p:sp>
        <p:nvSpPr>
          <p:cNvPr id="4" name="Date Placeholder 3"/>
          <p:cNvSpPr>
            <a:spLocks noGrp="1"/>
          </p:cNvSpPr>
          <p:nvPr>
            <p:ph type="dt" sz="half" idx="10"/>
          </p:nvPr>
        </p:nvSpPr>
        <p:spPr/>
        <p:txBody>
          <a:bodyPr/>
          <a:lstStyle/>
          <a:p>
            <a:fld id="{208BF0FF-956D-4209-97FD-7ED84FB984DF}" type="datetimeFigureOut">
              <a:rPr lang="tr-TR" smtClean="0"/>
              <a:t>1.01.2024</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84B587AB-1187-4539-8651-9DA07D5E4401}" type="slidenum">
              <a:rPr lang="tr-TR" smtClean="0"/>
              <a:t>‹#›</a:t>
            </a:fld>
            <a:endParaRPr lang="tr-TR"/>
          </a:p>
        </p:txBody>
      </p:sp>
    </p:spTree>
    <p:extLst>
      <p:ext uri="{BB962C8B-B14F-4D97-AF65-F5344CB8AC3E}">
        <p14:creationId xmlns:p14="http://schemas.microsoft.com/office/powerpoint/2010/main" val="402561965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Doğru veya Yanlış">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tr-TR"/>
              <a:t>Asıl başlık stilini düzenlemek için tıklayın</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solidFill>
                  <a:schemeClr val="tx1"/>
                </a:soli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tr-TR"/>
              <a:t>Asıl metin stillerini düzenlemek için tıklayın</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a:t>Asıl metin stillerini düzenlemek için tıklayın</a:t>
            </a:r>
          </a:p>
        </p:txBody>
      </p:sp>
      <p:sp>
        <p:nvSpPr>
          <p:cNvPr id="4" name="Date Placeholder 3"/>
          <p:cNvSpPr>
            <a:spLocks noGrp="1"/>
          </p:cNvSpPr>
          <p:nvPr>
            <p:ph type="dt" sz="half" idx="10"/>
          </p:nvPr>
        </p:nvSpPr>
        <p:spPr/>
        <p:txBody>
          <a:bodyPr/>
          <a:lstStyle/>
          <a:p>
            <a:fld id="{208BF0FF-956D-4209-97FD-7ED84FB984DF}" type="datetimeFigureOut">
              <a:rPr lang="tr-TR" smtClean="0"/>
              <a:t>1.01.2024</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84B587AB-1187-4539-8651-9DA07D5E4401}" type="slidenum">
              <a:rPr lang="tr-TR" smtClean="0"/>
              <a:t>‹#›</a:t>
            </a:fld>
            <a:endParaRPr lang="tr-TR"/>
          </a:p>
        </p:txBody>
      </p:sp>
    </p:spTree>
    <p:extLst>
      <p:ext uri="{BB962C8B-B14F-4D97-AF65-F5344CB8AC3E}">
        <p14:creationId xmlns:p14="http://schemas.microsoft.com/office/powerpoint/2010/main" val="260961003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Başlık ve Dikey Metin">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tr-TR"/>
              <a:t>Asıl başlık stilini düzenlemek için tıklayın</a:t>
            </a:r>
            <a:endParaRPr lang="en-US" dirty="0"/>
          </a:p>
        </p:txBody>
      </p:sp>
      <p:sp>
        <p:nvSpPr>
          <p:cNvPr id="3" name="Vertical Text Placeholder 2"/>
          <p:cNvSpPr>
            <a:spLocks noGrp="1"/>
          </p:cNvSpPr>
          <p:nvPr>
            <p:ph type="body" orient="vert" idx="1"/>
          </p:nvPr>
        </p:nvSpPr>
        <p:spPr/>
        <p:txBody>
          <a:bodyPr vert="eaVert" ancho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208BF0FF-956D-4209-97FD-7ED84FB984DF}" type="datetimeFigureOut">
              <a:rPr lang="tr-TR" smtClean="0"/>
              <a:t>1.01.2024</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84B587AB-1187-4539-8651-9DA07D5E4401}" type="slidenum">
              <a:rPr lang="tr-TR" smtClean="0"/>
              <a:t>‹#›</a:t>
            </a:fld>
            <a:endParaRPr lang="tr-TR"/>
          </a:p>
        </p:txBody>
      </p:sp>
    </p:spTree>
    <p:extLst>
      <p:ext uri="{BB962C8B-B14F-4D97-AF65-F5344CB8AC3E}">
        <p14:creationId xmlns:p14="http://schemas.microsoft.com/office/powerpoint/2010/main" val="266822783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tr-TR"/>
              <a:t>Asıl başlık stilini düzenlemek için tıklayın</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208BF0FF-956D-4209-97FD-7ED84FB984DF}" type="datetimeFigureOut">
              <a:rPr lang="tr-TR" smtClean="0"/>
              <a:t>1.01.2024</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84B587AB-1187-4539-8651-9DA07D5E4401}" type="slidenum">
              <a:rPr lang="tr-TR" smtClean="0"/>
              <a:t>‹#›</a:t>
            </a:fld>
            <a:endParaRPr lang="tr-TR"/>
          </a:p>
        </p:txBody>
      </p:sp>
    </p:spTree>
    <p:extLst>
      <p:ext uri="{BB962C8B-B14F-4D97-AF65-F5344CB8AC3E}">
        <p14:creationId xmlns:p14="http://schemas.microsoft.com/office/powerpoint/2010/main" val="15782739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Content Placeholder 2"/>
          <p:cNvSpPr>
            <a:spLocks noGrp="1"/>
          </p:cNvSpPr>
          <p:nvPr>
            <p:ph idx="1"/>
          </p:nvPr>
        </p:nvSpPr>
        <p:spPr/>
        <p:txBody>
          <a:bodyPr anchor="ct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208BF0FF-956D-4209-97FD-7ED84FB984DF}" type="datetimeFigureOut">
              <a:rPr lang="tr-TR" smtClean="0"/>
              <a:t>1.01.2024</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84B587AB-1187-4539-8651-9DA07D5E4401}" type="slidenum">
              <a:rPr lang="tr-TR" smtClean="0"/>
              <a:t>‹#›</a:t>
            </a:fld>
            <a:endParaRPr lang="tr-TR"/>
          </a:p>
        </p:txBody>
      </p:sp>
    </p:spTree>
    <p:extLst>
      <p:ext uri="{BB962C8B-B14F-4D97-AF65-F5344CB8AC3E}">
        <p14:creationId xmlns:p14="http://schemas.microsoft.com/office/powerpoint/2010/main" val="36055346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Üst Bilgisi">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tr-TR"/>
              <a:t>Asıl başlık stilini düzenlemek için tıklayın</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a:t>Asıl metin stillerini düzenlemek için tıklayın</a:t>
            </a:r>
          </a:p>
        </p:txBody>
      </p:sp>
      <p:sp>
        <p:nvSpPr>
          <p:cNvPr id="4" name="Date Placeholder 3"/>
          <p:cNvSpPr>
            <a:spLocks noGrp="1"/>
          </p:cNvSpPr>
          <p:nvPr>
            <p:ph type="dt" sz="half" idx="10"/>
          </p:nvPr>
        </p:nvSpPr>
        <p:spPr/>
        <p:txBody>
          <a:bodyPr/>
          <a:lstStyle/>
          <a:p>
            <a:fld id="{208BF0FF-956D-4209-97FD-7ED84FB984DF}" type="datetimeFigureOut">
              <a:rPr lang="tr-TR" smtClean="0"/>
              <a:t>1.01.2024</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84B587AB-1187-4539-8651-9DA07D5E4401}" type="slidenum">
              <a:rPr lang="tr-TR" smtClean="0"/>
              <a:t>‹#›</a:t>
            </a:fld>
            <a:endParaRPr lang="tr-TR"/>
          </a:p>
        </p:txBody>
      </p:sp>
    </p:spTree>
    <p:extLst>
      <p:ext uri="{BB962C8B-B14F-4D97-AF65-F5344CB8AC3E}">
        <p14:creationId xmlns:p14="http://schemas.microsoft.com/office/powerpoint/2010/main" val="41473600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5" name="Date Placeholder 4"/>
          <p:cNvSpPr>
            <a:spLocks noGrp="1"/>
          </p:cNvSpPr>
          <p:nvPr>
            <p:ph type="dt" sz="half" idx="10"/>
          </p:nvPr>
        </p:nvSpPr>
        <p:spPr/>
        <p:txBody>
          <a:bodyPr/>
          <a:lstStyle/>
          <a:p>
            <a:fld id="{208BF0FF-956D-4209-97FD-7ED84FB984DF}" type="datetimeFigureOut">
              <a:rPr lang="tr-TR" smtClean="0"/>
              <a:t>1.01.2024</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p:txBody>
          <a:bodyPr/>
          <a:lstStyle/>
          <a:p>
            <a:fld id="{84B587AB-1187-4539-8651-9DA07D5E4401}" type="slidenum">
              <a:rPr lang="tr-TR" smtClean="0"/>
              <a:t>‹#›</a:t>
            </a:fld>
            <a:endParaRPr lang="tr-TR"/>
          </a:p>
        </p:txBody>
      </p:sp>
    </p:spTree>
    <p:extLst>
      <p:ext uri="{BB962C8B-B14F-4D97-AF65-F5344CB8AC3E}">
        <p14:creationId xmlns:p14="http://schemas.microsoft.com/office/powerpoint/2010/main" val="17881180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tr-TR"/>
              <a:t>Asıl başlık stilini düzenlemek için tıklayın</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7" name="Date Placeholder 6"/>
          <p:cNvSpPr>
            <a:spLocks noGrp="1"/>
          </p:cNvSpPr>
          <p:nvPr>
            <p:ph type="dt" sz="half" idx="10"/>
          </p:nvPr>
        </p:nvSpPr>
        <p:spPr/>
        <p:txBody>
          <a:bodyPr/>
          <a:lstStyle/>
          <a:p>
            <a:fld id="{208BF0FF-956D-4209-97FD-7ED84FB984DF}" type="datetimeFigureOut">
              <a:rPr lang="tr-TR" smtClean="0"/>
              <a:t>1.01.2024</a:t>
            </a:fld>
            <a:endParaRPr lang="tr-TR"/>
          </a:p>
        </p:txBody>
      </p:sp>
      <p:sp>
        <p:nvSpPr>
          <p:cNvPr id="8" name="Footer Placeholder 7"/>
          <p:cNvSpPr>
            <a:spLocks noGrp="1"/>
          </p:cNvSpPr>
          <p:nvPr>
            <p:ph type="ftr" sz="quarter" idx="11"/>
          </p:nvPr>
        </p:nvSpPr>
        <p:spPr/>
        <p:txBody>
          <a:bodyPr/>
          <a:lstStyle/>
          <a:p>
            <a:endParaRPr lang="tr-TR"/>
          </a:p>
        </p:txBody>
      </p:sp>
      <p:sp>
        <p:nvSpPr>
          <p:cNvPr id="9" name="Slide Number Placeholder 8"/>
          <p:cNvSpPr>
            <a:spLocks noGrp="1"/>
          </p:cNvSpPr>
          <p:nvPr>
            <p:ph type="sldNum" sz="quarter" idx="12"/>
          </p:nvPr>
        </p:nvSpPr>
        <p:spPr/>
        <p:txBody>
          <a:bodyPr/>
          <a:lstStyle/>
          <a:p>
            <a:fld id="{84B587AB-1187-4539-8651-9DA07D5E4401}" type="slidenum">
              <a:rPr lang="tr-TR" smtClean="0"/>
              <a:t>‹#›</a:t>
            </a:fld>
            <a:endParaRPr lang="tr-TR"/>
          </a:p>
        </p:txBody>
      </p:sp>
    </p:spTree>
    <p:extLst>
      <p:ext uri="{BB962C8B-B14F-4D97-AF65-F5344CB8AC3E}">
        <p14:creationId xmlns:p14="http://schemas.microsoft.com/office/powerpoint/2010/main" val="31457574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bg>
      <p:bgRef idx="1003">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Date Placeholder 2"/>
          <p:cNvSpPr>
            <a:spLocks noGrp="1"/>
          </p:cNvSpPr>
          <p:nvPr>
            <p:ph type="dt" sz="half" idx="10"/>
          </p:nvPr>
        </p:nvSpPr>
        <p:spPr/>
        <p:txBody>
          <a:bodyPr/>
          <a:lstStyle/>
          <a:p>
            <a:fld id="{208BF0FF-956D-4209-97FD-7ED84FB984DF}" type="datetimeFigureOut">
              <a:rPr lang="tr-TR" smtClean="0"/>
              <a:t>1.01.2024</a:t>
            </a:fld>
            <a:endParaRPr lang="tr-TR"/>
          </a:p>
        </p:txBody>
      </p:sp>
      <p:sp>
        <p:nvSpPr>
          <p:cNvPr id="4" name="Footer Placeholder 3"/>
          <p:cNvSpPr>
            <a:spLocks noGrp="1"/>
          </p:cNvSpPr>
          <p:nvPr>
            <p:ph type="ftr" sz="quarter" idx="11"/>
          </p:nvPr>
        </p:nvSpPr>
        <p:spPr/>
        <p:txBody>
          <a:bodyPr/>
          <a:lstStyle/>
          <a:p>
            <a:endParaRPr lang="tr-TR"/>
          </a:p>
        </p:txBody>
      </p:sp>
      <p:sp>
        <p:nvSpPr>
          <p:cNvPr id="5" name="Slide Number Placeholder 4"/>
          <p:cNvSpPr>
            <a:spLocks noGrp="1"/>
          </p:cNvSpPr>
          <p:nvPr>
            <p:ph type="sldNum" sz="quarter" idx="12"/>
          </p:nvPr>
        </p:nvSpPr>
        <p:spPr/>
        <p:txBody>
          <a:bodyPr/>
          <a:lstStyle/>
          <a:p>
            <a:fld id="{84B587AB-1187-4539-8651-9DA07D5E4401}" type="slidenum">
              <a:rPr lang="tr-TR" smtClean="0"/>
              <a:t>‹#›</a:t>
            </a:fld>
            <a:endParaRPr lang="tr-TR"/>
          </a:p>
        </p:txBody>
      </p:sp>
    </p:spTree>
    <p:extLst>
      <p:ext uri="{BB962C8B-B14F-4D97-AF65-F5344CB8AC3E}">
        <p14:creationId xmlns:p14="http://schemas.microsoft.com/office/powerpoint/2010/main" val="316067659"/>
      </p:ext>
    </p:extLst>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08BF0FF-956D-4209-97FD-7ED84FB984DF}" type="datetimeFigureOut">
              <a:rPr lang="tr-TR" smtClean="0"/>
              <a:t>1.01.2024</a:t>
            </a:fld>
            <a:endParaRPr lang="tr-TR"/>
          </a:p>
        </p:txBody>
      </p:sp>
      <p:sp>
        <p:nvSpPr>
          <p:cNvPr id="3" name="Footer Placeholder 2"/>
          <p:cNvSpPr>
            <a:spLocks noGrp="1"/>
          </p:cNvSpPr>
          <p:nvPr>
            <p:ph type="ftr" sz="quarter" idx="11"/>
          </p:nvPr>
        </p:nvSpPr>
        <p:spPr/>
        <p:txBody>
          <a:bodyPr/>
          <a:lstStyle/>
          <a:p>
            <a:endParaRPr lang="tr-TR"/>
          </a:p>
        </p:txBody>
      </p:sp>
      <p:sp>
        <p:nvSpPr>
          <p:cNvPr id="4" name="Slide Number Placeholder 3"/>
          <p:cNvSpPr>
            <a:spLocks noGrp="1"/>
          </p:cNvSpPr>
          <p:nvPr>
            <p:ph type="sldNum" sz="quarter" idx="12"/>
          </p:nvPr>
        </p:nvSpPr>
        <p:spPr/>
        <p:txBody>
          <a:bodyPr/>
          <a:lstStyle/>
          <a:p>
            <a:fld id="{84B587AB-1187-4539-8651-9DA07D5E4401}" type="slidenum">
              <a:rPr lang="tr-TR" smtClean="0"/>
              <a:t>‹#›</a:t>
            </a:fld>
            <a:endParaRPr lang="tr-TR"/>
          </a:p>
        </p:txBody>
      </p:sp>
    </p:spTree>
    <p:extLst>
      <p:ext uri="{BB962C8B-B14F-4D97-AF65-F5344CB8AC3E}">
        <p14:creationId xmlns:p14="http://schemas.microsoft.com/office/powerpoint/2010/main" val="35570186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tr-TR"/>
              <a:t>Asıl başlık stilini düzenlemek için tıklayın</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sp>
        <p:nvSpPr>
          <p:cNvPr id="5" name="Date Placeholder 4"/>
          <p:cNvSpPr>
            <a:spLocks noGrp="1"/>
          </p:cNvSpPr>
          <p:nvPr>
            <p:ph type="dt" sz="half" idx="10"/>
          </p:nvPr>
        </p:nvSpPr>
        <p:spPr/>
        <p:txBody>
          <a:bodyPr/>
          <a:lstStyle/>
          <a:p>
            <a:fld id="{208BF0FF-956D-4209-97FD-7ED84FB984DF}" type="datetimeFigureOut">
              <a:rPr lang="tr-TR" smtClean="0"/>
              <a:t>1.01.2024</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p:txBody>
          <a:bodyPr/>
          <a:lstStyle/>
          <a:p>
            <a:fld id="{84B587AB-1187-4539-8651-9DA07D5E4401}" type="slidenum">
              <a:rPr lang="tr-TR" smtClean="0"/>
              <a:t>‹#›</a:t>
            </a:fld>
            <a:endParaRPr lang="tr-TR"/>
          </a:p>
        </p:txBody>
      </p:sp>
    </p:spTree>
    <p:extLst>
      <p:ext uri="{BB962C8B-B14F-4D97-AF65-F5344CB8AC3E}">
        <p14:creationId xmlns:p14="http://schemas.microsoft.com/office/powerpoint/2010/main" val="40244754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tr-TR"/>
              <a:t>Asıl başlık stilini düzenlemek için tıklayın</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tr-TR"/>
              <a:t>Resim eklemek için simgeye tıklayın</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a:t>Asıl metin stillerini düzenlemek için tıklayın</a:t>
            </a:r>
          </a:p>
        </p:txBody>
      </p:sp>
      <p:sp>
        <p:nvSpPr>
          <p:cNvPr id="5" name="Date Placeholder 4"/>
          <p:cNvSpPr>
            <a:spLocks noGrp="1"/>
          </p:cNvSpPr>
          <p:nvPr>
            <p:ph type="dt" sz="half" idx="10"/>
          </p:nvPr>
        </p:nvSpPr>
        <p:spPr>
          <a:xfrm>
            <a:off x="6399212" y="5883275"/>
            <a:ext cx="914400" cy="365125"/>
          </a:xfrm>
        </p:spPr>
        <p:txBody>
          <a:bodyPr/>
          <a:lstStyle/>
          <a:p>
            <a:fld id="{208BF0FF-956D-4209-97FD-7ED84FB984DF}" type="datetimeFigureOut">
              <a:rPr lang="tr-TR" smtClean="0"/>
              <a:t>1.01.2024</a:t>
            </a:fld>
            <a:endParaRPr lang="tr-TR"/>
          </a:p>
        </p:txBody>
      </p:sp>
      <p:sp>
        <p:nvSpPr>
          <p:cNvPr id="6" name="Footer Placeholder 5"/>
          <p:cNvSpPr>
            <a:spLocks noGrp="1"/>
          </p:cNvSpPr>
          <p:nvPr>
            <p:ph type="ftr" sz="quarter" idx="11"/>
          </p:nvPr>
        </p:nvSpPr>
        <p:spPr>
          <a:xfrm>
            <a:off x="1141412" y="5883275"/>
            <a:ext cx="5105400" cy="365125"/>
          </a:xfrm>
        </p:spPr>
        <p:txBody>
          <a:bodyPr/>
          <a:lstStyle/>
          <a:p>
            <a:endParaRPr lang="tr-TR"/>
          </a:p>
        </p:txBody>
      </p:sp>
      <p:sp>
        <p:nvSpPr>
          <p:cNvPr id="7" name="Slide Number Placeholder 6"/>
          <p:cNvSpPr>
            <a:spLocks noGrp="1"/>
          </p:cNvSpPr>
          <p:nvPr>
            <p:ph type="sldNum" sz="quarter" idx="12"/>
          </p:nvPr>
        </p:nvSpPr>
        <p:spPr>
          <a:xfrm>
            <a:off x="10742612" y="5883275"/>
            <a:ext cx="322567" cy="365125"/>
          </a:xfrm>
        </p:spPr>
        <p:txBody>
          <a:bodyPr/>
          <a:lstStyle/>
          <a:p>
            <a:fld id="{84B587AB-1187-4539-8651-9DA07D5E4401}" type="slidenum">
              <a:rPr lang="tr-TR" smtClean="0"/>
              <a:t>‹#›</a:t>
            </a:fld>
            <a:endParaRPr lang="tr-TR"/>
          </a:p>
        </p:txBody>
      </p:sp>
    </p:spTree>
    <p:extLst>
      <p:ext uri="{BB962C8B-B14F-4D97-AF65-F5344CB8AC3E}">
        <p14:creationId xmlns:p14="http://schemas.microsoft.com/office/powerpoint/2010/main" val="31795963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tr-TR"/>
              <a:t>Asıl başlık stilini düzenlemek için tıklayın</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208BF0FF-956D-4209-97FD-7ED84FB984DF}" type="datetimeFigureOut">
              <a:rPr lang="tr-TR" smtClean="0"/>
              <a:t>1.01.2024</a:t>
            </a:fld>
            <a:endParaRPr lang="tr-TR"/>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tr-TR"/>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84B587AB-1187-4539-8651-9DA07D5E4401}" type="slidenum">
              <a:rPr lang="tr-TR" smtClean="0"/>
              <a:t>‹#›</a:t>
            </a:fld>
            <a:endParaRPr lang="tr-TR"/>
          </a:p>
        </p:txBody>
      </p:sp>
    </p:spTree>
    <p:extLst>
      <p:ext uri="{BB962C8B-B14F-4D97-AF65-F5344CB8AC3E}">
        <p14:creationId xmlns:p14="http://schemas.microsoft.com/office/powerpoint/2010/main" val="3965038077"/>
      </p:ext>
    </p:extLst>
  </p:cSld>
  <p:clrMap bg1="dk1" tx1="lt1" bg2="dk2" tx2="lt2" accent1="accent1" accent2="accent2" accent3="accent3" accent4="accent4" accent5="accent5" accent6="accent6" hlink="hlink" folHlink="folHlink"/>
  <p:sldLayoutIdLst>
    <p:sldLayoutId id="2147484202" r:id="rId1"/>
    <p:sldLayoutId id="2147484203" r:id="rId2"/>
    <p:sldLayoutId id="2147484204" r:id="rId3"/>
    <p:sldLayoutId id="2147484205" r:id="rId4"/>
    <p:sldLayoutId id="2147484206" r:id="rId5"/>
    <p:sldLayoutId id="2147484207" r:id="rId6"/>
    <p:sldLayoutId id="2147484208" r:id="rId7"/>
    <p:sldLayoutId id="2147484209" r:id="rId8"/>
    <p:sldLayoutId id="2147484210" r:id="rId9"/>
    <p:sldLayoutId id="2147484211" r:id="rId10"/>
    <p:sldLayoutId id="2147484212" r:id="rId11"/>
    <p:sldLayoutId id="2147484213" r:id="rId12"/>
    <p:sldLayoutId id="2147484214" r:id="rId13"/>
    <p:sldLayoutId id="2147484215" r:id="rId14"/>
    <p:sldLayoutId id="2147484216" r:id="rId15"/>
    <p:sldLayoutId id="2147484217" r:id="rId16"/>
    <p:sldLayoutId id="2147484218" r:id="rId17"/>
  </p:sldLayoutIdLst>
  <p:txStyles>
    <p:titleStyle>
      <a:lvl1pPr algn="l" defTabSz="457200" rtl="0" eaLnBrk="1" latinLnBrk="0" hangingPunct="1">
        <a:spcBef>
          <a:spcPct val="0"/>
        </a:spcBef>
        <a:buNone/>
        <a:defRPr sz="3200" kern="1200" cap="all">
          <a:ln w="3175" cmpd="sng">
            <a:noFill/>
          </a:ln>
          <a:solidFill>
            <a:schemeClr val="accent1"/>
          </a:soli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00000"/>
        <a:buFont typeface="Arial"/>
        <a:buChar char="•"/>
        <a:defRPr sz="20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00000"/>
        <a:buFont typeface="Arial"/>
        <a:buChar char="•"/>
        <a:defRPr sz="18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00000"/>
        <a:buFont typeface="Arial"/>
        <a:buChar char="•"/>
        <a:defRPr sz="16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00000"/>
        <a:buFont typeface="Arial"/>
        <a:buChar char="•"/>
        <a:defRPr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00000"/>
        <a:buFont typeface="Arial"/>
        <a:buChar char="•"/>
        <a:defRPr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8.jp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31.jpg"/><Relationship Id="rId1" Type="http://schemas.openxmlformats.org/officeDocument/2006/relationships/slideLayout" Target="../slideLayouts/slideLayout1.xml"/><Relationship Id="rId4" Type="http://schemas.openxmlformats.org/officeDocument/2006/relationships/image" Target="../media/image33.jpg"/></Relationships>
</file>

<file path=ppt/slides/_rels/slide23.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jp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image" Target="../media/image37.jp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image" Target="../media/image39.jp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Layout" Target="../slideLayouts/slideLayout2.xml"/><Relationship Id="rId4" Type="http://schemas.openxmlformats.org/officeDocument/2006/relationships/image" Target="../media/image7.jpg"/></Relationships>
</file>

<file path=ppt/slides/_rels/slide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Layout" Target="../slideLayouts/slideLayout1.xml"/><Relationship Id="rId5" Type="http://schemas.openxmlformats.org/officeDocument/2006/relationships/image" Target="../media/image11.jpg"/><Relationship Id="rId4" Type="http://schemas.openxmlformats.org/officeDocument/2006/relationships/image" Target="../media/image10.jp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1330B23-28B5-8D7C-EB85-A5A239D37572}"/>
              </a:ext>
            </a:extLst>
          </p:cNvPr>
          <p:cNvSpPr>
            <a:spLocks noGrp="1"/>
          </p:cNvSpPr>
          <p:nvPr>
            <p:ph type="ctrTitle"/>
          </p:nvPr>
        </p:nvSpPr>
        <p:spPr/>
        <p:txBody>
          <a:bodyPr/>
          <a:lstStyle/>
          <a:p>
            <a:r>
              <a:rPr lang="tr-TR" dirty="0"/>
              <a:t>Nesne tabanlı Proje Banka Uygulaması</a:t>
            </a:r>
          </a:p>
        </p:txBody>
      </p:sp>
      <p:sp>
        <p:nvSpPr>
          <p:cNvPr id="3" name="Alt Başlık 2">
            <a:extLst>
              <a:ext uri="{FF2B5EF4-FFF2-40B4-BE49-F238E27FC236}">
                <a16:creationId xmlns:a16="http://schemas.microsoft.com/office/drawing/2014/main" id="{C8DD9F74-52DF-F90E-3F2B-4FFC38C62082}"/>
              </a:ext>
            </a:extLst>
          </p:cNvPr>
          <p:cNvSpPr>
            <a:spLocks noGrp="1"/>
          </p:cNvSpPr>
          <p:nvPr>
            <p:ph type="subTitle" idx="1"/>
          </p:nvPr>
        </p:nvSpPr>
        <p:spPr/>
        <p:txBody>
          <a:bodyPr>
            <a:normAutofit/>
          </a:bodyPr>
          <a:lstStyle/>
          <a:p>
            <a:r>
              <a:rPr lang="tr-TR" dirty="0"/>
              <a:t>Mehmet Bektaş 220601033 Bilgisayar Mühendisliği</a:t>
            </a:r>
          </a:p>
          <a:p>
            <a:r>
              <a:rPr lang="tr-TR" dirty="0"/>
              <a:t>Tunahan Aykaç 220601028 Bilgisayar Mühendisliği</a:t>
            </a:r>
          </a:p>
          <a:p>
            <a:r>
              <a:rPr lang="tr-TR" dirty="0"/>
              <a:t>Muhammet Emin </a:t>
            </a:r>
            <a:r>
              <a:rPr lang="tr-TR" dirty="0" err="1"/>
              <a:t>imir</a:t>
            </a:r>
            <a:r>
              <a:rPr lang="tr-TR" dirty="0"/>
              <a:t> 220601029 Bilgisayar Mühendisliği</a:t>
            </a:r>
          </a:p>
        </p:txBody>
      </p:sp>
    </p:spTree>
    <p:extLst>
      <p:ext uri="{BB962C8B-B14F-4D97-AF65-F5344CB8AC3E}">
        <p14:creationId xmlns:p14="http://schemas.microsoft.com/office/powerpoint/2010/main" val="2339374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A1221A99-3EA1-7073-3771-7A18FE1AE8D7}"/>
              </a:ext>
            </a:extLst>
          </p:cNvPr>
          <p:cNvSpPr>
            <a:spLocks noGrp="1"/>
          </p:cNvSpPr>
          <p:nvPr>
            <p:ph type="title"/>
          </p:nvPr>
        </p:nvSpPr>
        <p:spPr>
          <a:xfrm>
            <a:off x="1076098" y="0"/>
            <a:ext cx="9905998" cy="1905000"/>
          </a:xfrm>
        </p:spPr>
        <p:txBody>
          <a:bodyPr/>
          <a:lstStyle/>
          <a:p>
            <a:pPr algn="ctr"/>
            <a:r>
              <a:rPr lang="tr-TR" dirty="0"/>
              <a:t>PARA GONDER FONKSİYONU</a:t>
            </a:r>
          </a:p>
        </p:txBody>
      </p:sp>
      <p:sp>
        <p:nvSpPr>
          <p:cNvPr id="3" name="İçerik Yer Tutucusu 2">
            <a:extLst>
              <a:ext uri="{FF2B5EF4-FFF2-40B4-BE49-F238E27FC236}">
                <a16:creationId xmlns:a16="http://schemas.microsoft.com/office/drawing/2014/main" id="{CCC0D0FA-2B59-9628-08F9-97EE3AD93B5D}"/>
              </a:ext>
            </a:extLst>
          </p:cNvPr>
          <p:cNvSpPr>
            <a:spLocks noGrp="1"/>
          </p:cNvSpPr>
          <p:nvPr>
            <p:ph idx="1"/>
          </p:nvPr>
        </p:nvSpPr>
        <p:spPr>
          <a:xfrm flipH="1">
            <a:off x="11047410" y="5710335"/>
            <a:ext cx="65315" cy="80865"/>
          </a:xfrm>
        </p:spPr>
        <p:txBody>
          <a:bodyPr>
            <a:normAutofit fontScale="25000" lnSpcReduction="20000"/>
          </a:bodyPr>
          <a:lstStyle/>
          <a:p>
            <a:pPr marL="0" indent="0">
              <a:buNone/>
            </a:pPr>
            <a:endParaRPr lang="tr-TR" dirty="0"/>
          </a:p>
        </p:txBody>
      </p:sp>
      <p:pic>
        <p:nvPicPr>
          <p:cNvPr id="4" name="Resim 3">
            <a:extLst>
              <a:ext uri="{FF2B5EF4-FFF2-40B4-BE49-F238E27FC236}">
                <a16:creationId xmlns:a16="http://schemas.microsoft.com/office/drawing/2014/main" id="{23D7EE67-8A0A-BA63-80C9-86A8A7224592}"/>
              </a:ext>
            </a:extLst>
          </p:cNvPr>
          <p:cNvPicPr>
            <a:picLocks noChangeAspect="1"/>
          </p:cNvPicPr>
          <p:nvPr/>
        </p:nvPicPr>
        <p:blipFill>
          <a:blip r:embed="rId2"/>
          <a:stretch>
            <a:fillRect/>
          </a:stretch>
        </p:blipFill>
        <p:spPr>
          <a:xfrm>
            <a:off x="2625772" y="1749174"/>
            <a:ext cx="6940455" cy="4718541"/>
          </a:xfrm>
          <a:prstGeom prst="rect">
            <a:avLst/>
          </a:prstGeom>
        </p:spPr>
      </p:pic>
    </p:spTree>
    <p:extLst>
      <p:ext uri="{BB962C8B-B14F-4D97-AF65-F5344CB8AC3E}">
        <p14:creationId xmlns:p14="http://schemas.microsoft.com/office/powerpoint/2010/main" val="28949569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2D7AFE4-2122-4855-A4F4-47EA3E40E929}"/>
              </a:ext>
            </a:extLst>
          </p:cNvPr>
          <p:cNvSpPr>
            <a:spLocks noGrp="1"/>
          </p:cNvSpPr>
          <p:nvPr>
            <p:ph type="title"/>
          </p:nvPr>
        </p:nvSpPr>
        <p:spPr>
          <a:xfrm>
            <a:off x="219206" y="123177"/>
            <a:ext cx="8911687" cy="1014959"/>
          </a:xfrm>
        </p:spPr>
        <p:txBody>
          <a:bodyPr>
            <a:normAutofit/>
          </a:bodyPr>
          <a:lstStyle/>
          <a:p>
            <a:r>
              <a:rPr lang="tr-TR" dirty="0"/>
              <a:t>Para gönderme fonksiyonu ve  çıktı:</a:t>
            </a:r>
          </a:p>
        </p:txBody>
      </p:sp>
      <p:pic>
        <p:nvPicPr>
          <p:cNvPr id="7" name="Resim 6">
            <a:extLst>
              <a:ext uri="{FF2B5EF4-FFF2-40B4-BE49-F238E27FC236}">
                <a16:creationId xmlns:a16="http://schemas.microsoft.com/office/drawing/2014/main" id="{45DB1E72-53A4-46A6-A062-D8563348B2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30818" y="2496766"/>
            <a:ext cx="5600150" cy="4024008"/>
          </a:xfrm>
          <a:prstGeom prst="rect">
            <a:avLst/>
          </a:prstGeom>
        </p:spPr>
      </p:pic>
      <p:pic>
        <p:nvPicPr>
          <p:cNvPr id="10" name="Resim 9">
            <a:extLst>
              <a:ext uri="{FF2B5EF4-FFF2-40B4-BE49-F238E27FC236}">
                <a16:creationId xmlns:a16="http://schemas.microsoft.com/office/drawing/2014/main" id="{AD474F40-8A9F-43A4-8A5D-A6DD1404A88D}"/>
              </a:ext>
            </a:extLst>
          </p:cNvPr>
          <p:cNvPicPr>
            <a:picLocks noChangeAspect="1"/>
          </p:cNvPicPr>
          <p:nvPr/>
        </p:nvPicPr>
        <p:blipFill>
          <a:blip r:embed="rId3"/>
          <a:stretch>
            <a:fillRect/>
          </a:stretch>
        </p:blipFill>
        <p:spPr>
          <a:xfrm>
            <a:off x="90530" y="933854"/>
            <a:ext cx="5600150" cy="4484451"/>
          </a:xfrm>
          <a:prstGeom prst="rect">
            <a:avLst/>
          </a:prstGeom>
        </p:spPr>
      </p:pic>
    </p:spTree>
    <p:extLst>
      <p:ext uri="{BB962C8B-B14F-4D97-AF65-F5344CB8AC3E}">
        <p14:creationId xmlns:p14="http://schemas.microsoft.com/office/powerpoint/2010/main" val="41928874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2C9CBF2-D15D-4C1B-BF83-1F6F0F131696}"/>
              </a:ext>
            </a:extLst>
          </p:cNvPr>
          <p:cNvSpPr>
            <a:spLocks noGrp="1"/>
          </p:cNvSpPr>
          <p:nvPr>
            <p:ph type="title"/>
          </p:nvPr>
        </p:nvSpPr>
        <p:spPr>
          <a:xfrm>
            <a:off x="1143001" y="201038"/>
            <a:ext cx="9905998" cy="1277566"/>
          </a:xfrm>
        </p:spPr>
        <p:txBody>
          <a:bodyPr/>
          <a:lstStyle/>
          <a:p>
            <a:pPr algn="ctr"/>
            <a:r>
              <a:rPr lang="tr-TR" dirty="0"/>
              <a:t>Elektrik faturası:</a:t>
            </a:r>
          </a:p>
        </p:txBody>
      </p:sp>
      <p:pic>
        <p:nvPicPr>
          <p:cNvPr id="5" name="Resim 4">
            <a:extLst>
              <a:ext uri="{FF2B5EF4-FFF2-40B4-BE49-F238E27FC236}">
                <a16:creationId xmlns:a16="http://schemas.microsoft.com/office/drawing/2014/main" id="{215D9D19-3043-40A5-A55F-FFED72E500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63302" y="1478604"/>
            <a:ext cx="8088635" cy="5040000"/>
          </a:xfrm>
          <a:prstGeom prst="rect">
            <a:avLst/>
          </a:prstGeom>
        </p:spPr>
      </p:pic>
    </p:spTree>
    <p:extLst>
      <p:ext uri="{BB962C8B-B14F-4D97-AF65-F5344CB8AC3E}">
        <p14:creationId xmlns:p14="http://schemas.microsoft.com/office/powerpoint/2010/main" val="12978865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82212F6-3074-47B7-819D-7FBB2DB1EE21}"/>
              </a:ext>
            </a:extLst>
          </p:cNvPr>
          <p:cNvSpPr>
            <a:spLocks noGrp="1"/>
          </p:cNvSpPr>
          <p:nvPr>
            <p:ph type="title"/>
          </p:nvPr>
        </p:nvSpPr>
        <p:spPr>
          <a:xfrm>
            <a:off x="1143001" y="201038"/>
            <a:ext cx="9905998" cy="966281"/>
          </a:xfrm>
        </p:spPr>
        <p:txBody>
          <a:bodyPr/>
          <a:lstStyle/>
          <a:p>
            <a:pPr algn="ctr"/>
            <a:r>
              <a:rPr lang="tr-TR" dirty="0"/>
              <a:t>SU FATURASI</a:t>
            </a:r>
          </a:p>
        </p:txBody>
      </p:sp>
      <p:pic>
        <p:nvPicPr>
          <p:cNvPr id="5" name="Resim 4">
            <a:extLst>
              <a:ext uri="{FF2B5EF4-FFF2-40B4-BE49-F238E27FC236}">
                <a16:creationId xmlns:a16="http://schemas.microsoft.com/office/drawing/2014/main" id="{12D7D14B-5C54-4F62-995B-33D6BC9D26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15183" y="1070042"/>
            <a:ext cx="7723761" cy="5282119"/>
          </a:xfrm>
          <a:prstGeom prst="rect">
            <a:avLst/>
          </a:prstGeom>
        </p:spPr>
      </p:pic>
    </p:spTree>
    <p:extLst>
      <p:ext uri="{BB962C8B-B14F-4D97-AF65-F5344CB8AC3E}">
        <p14:creationId xmlns:p14="http://schemas.microsoft.com/office/powerpoint/2010/main" val="19171890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37BF8AB-804F-4DD3-BF72-CCE103FD60B9}"/>
              </a:ext>
            </a:extLst>
          </p:cNvPr>
          <p:cNvSpPr>
            <a:spLocks noGrp="1"/>
          </p:cNvSpPr>
          <p:nvPr>
            <p:ph type="title"/>
          </p:nvPr>
        </p:nvSpPr>
        <p:spPr>
          <a:xfrm>
            <a:off x="1143001" y="226979"/>
            <a:ext cx="9905998" cy="839821"/>
          </a:xfrm>
        </p:spPr>
        <p:txBody>
          <a:bodyPr/>
          <a:lstStyle/>
          <a:p>
            <a:pPr algn="ctr"/>
            <a:r>
              <a:rPr lang="tr-TR" dirty="0"/>
              <a:t>DOĞALGAZ FATURASI:</a:t>
            </a:r>
          </a:p>
        </p:txBody>
      </p:sp>
      <p:pic>
        <p:nvPicPr>
          <p:cNvPr id="5" name="Resim 4">
            <a:extLst>
              <a:ext uri="{FF2B5EF4-FFF2-40B4-BE49-F238E27FC236}">
                <a16:creationId xmlns:a16="http://schemas.microsoft.com/office/drawing/2014/main" id="{7D5ECF9F-6B59-42C7-AAB8-290BF6766C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8179" y="1066800"/>
            <a:ext cx="8103139" cy="5058383"/>
          </a:xfrm>
          <a:prstGeom prst="rect">
            <a:avLst/>
          </a:prstGeom>
        </p:spPr>
      </p:pic>
    </p:spTree>
    <p:extLst>
      <p:ext uri="{BB962C8B-B14F-4D97-AF65-F5344CB8AC3E}">
        <p14:creationId xmlns:p14="http://schemas.microsoft.com/office/powerpoint/2010/main" val="9183300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2D2AF906-4C03-4E08-BAF3-90D9289CAF97}"/>
              </a:ext>
            </a:extLst>
          </p:cNvPr>
          <p:cNvSpPr>
            <a:spLocks noGrp="1"/>
          </p:cNvSpPr>
          <p:nvPr>
            <p:ph type="title"/>
          </p:nvPr>
        </p:nvSpPr>
        <p:spPr>
          <a:xfrm>
            <a:off x="-1572605" y="155643"/>
            <a:ext cx="9905998" cy="693905"/>
          </a:xfrm>
        </p:spPr>
        <p:txBody>
          <a:bodyPr/>
          <a:lstStyle/>
          <a:p>
            <a:pPr algn="ctr"/>
            <a:r>
              <a:rPr lang="tr-TR" dirty="0"/>
              <a:t>Fatura konsol sonuçları:</a:t>
            </a:r>
          </a:p>
        </p:txBody>
      </p:sp>
      <p:pic>
        <p:nvPicPr>
          <p:cNvPr id="7" name="Resim 6">
            <a:extLst>
              <a:ext uri="{FF2B5EF4-FFF2-40B4-BE49-F238E27FC236}">
                <a16:creationId xmlns:a16="http://schemas.microsoft.com/office/drawing/2014/main" id="{8ACA468C-CE3B-4CE3-8A1E-79248AD8A6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8746" y="1025863"/>
            <a:ext cx="6263296" cy="1882707"/>
          </a:xfrm>
          <a:prstGeom prst="rect">
            <a:avLst/>
          </a:prstGeom>
        </p:spPr>
      </p:pic>
      <p:pic>
        <p:nvPicPr>
          <p:cNvPr id="8" name="Resim 7">
            <a:extLst>
              <a:ext uri="{FF2B5EF4-FFF2-40B4-BE49-F238E27FC236}">
                <a16:creationId xmlns:a16="http://schemas.microsoft.com/office/drawing/2014/main" id="{8AF41122-2EE1-476A-A930-634759E68CD5}"/>
              </a:ext>
            </a:extLst>
          </p:cNvPr>
          <p:cNvPicPr>
            <a:picLocks noChangeAspect="1"/>
          </p:cNvPicPr>
          <p:nvPr/>
        </p:nvPicPr>
        <p:blipFill>
          <a:blip r:embed="rId3"/>
          <a:stretch>
            <a:fillRect/>
          </a:stretch>
        </p:blipFill>
        <p:spPr>
          <a:xfrm>
            <a:off x="2229197" y="2941807"/>
            <a:ext cx="7515102" cy="1882707"/>
          </a:xfrm>
          <a:prstGeom prst="rect">
            <a:avLst/>
          </a:prstGeom>
        </p:spPr>
      </p:pic>
      <p:pic>
        <p:nvPicPr>
          <p:cNvPr id="9" name="Resim 8">
            <a:extLst>
              <a:ext uri="{FF2B5EF4-FFF2-40B4-BE49-F238E27FC236}">
                <a16:creationId xmlns:a16="http://schemas.microsoft.com/office/drawing/2014/main" id="{5AA9C309-358C-4954-B75A-BCF6050030C4}"/>
              </a:ext>
            </a:extLst>
          </p:cNvPr>
          <p:cNvPicPr>
            <a:picLocks noChangeAspect="1"/>
          </p:cNvPicPr>
          <p:nvPr/>
        </p:nvPicPr>
        <p:blipFill>
          <a:blip r:embed="rId4"/>
          <a:stretch>
            <a:fillRect/>
          </a:stretch>
        </p:blipFill>
        <p:spPr>
          <a:xfrm>
            <a:off x="4623447" y="4857751"/>
            <a:ext cx="7419892" cy="1869737"/>
          </a:xfrm>
          <a:prstGeom prst="rect">
            <a:avLst/>
          </a:prstGeom>
        </p:spPr>
      </p:pic>
    </p:spTree>
    <p:extLst>
      <p:ext uri="{BB962C8B-B14F-4D97-AF65-F5344CB8AC3E}">
        <p14:creationId xmlns:p14="http://schemas.microsoft.com/office/powerpoint/2010/main" val="30498797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ABDBCAA-9F22-45C1-BE6A-91D08A6C3766}"/>
              </a:ext>
            </a:extLst>
          </p:cNvPr>
          <p:cNvSpPr>
            <a:spLocks noGrp="1"/>
          </p:cNvSpPr>
          <p:nvPr>
            <p:ph type="ctrTitle"/>
          </p:nvPr>
        </p:nvSpPr>
        <p:spPr>
          <a:xfrm>
            <a:off x="1605097" y="207524"/>
            <a:ext cx="8676222" cy="830093"/>
          </a:xfrm>
        </p:spPr>
        <p:txBody>
          <a:bodyPr/>
          <a:lstStyle/>
          <a:p>
            <a:r>
              <a:rPr lang="tr-TR" dirty="0"/>
              <a:t>Devam etme </a:t>
            </a:r>
            <a:r>
              <a:rPr lang="tr-TR" dirty="0" err="1"/>
              <a:t>foksiyonu</a:t>
            </a:r>
            <a:r>
              <a:rPr lang="tr-TR" dirty="0"/>
              <a:t>:</a:t>
            </a:r>
          </a:p>
        </p:txBody>
      </p:sp>
      <p:pic>
        <p:nvPicPr>
          <p:cNvPr id="9" name="Resim 8">
            <a:extLst>
              <a:ext uri="{FF2B5EF4-FFF2-40B4-BE49-F238E27FC236}">
                <a16:creationId xmlns:a16="http://schemas.microsoft.com/office/drawing/2014/main" id="{673016C1-7CDD-4E8B-B7F6-ED38B53572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4337" y="1128712"/>
            <a:ext cx="11363325" cy="4600575"/>
          </a:xfrm>
          <a:prstGeom prst="rect">
            <a:avLst/>
          </a:prstGeom>
        </p:spPr>
      </p:pic>
    </p:spTree>
    <p:extLst>
      <p:ext uri="{BB962C8B-B14F-4D97-AF65-F5344CB8AC3E}">
        <p14:creationId xmlns:p14="http://schemas.microsoft.com/office/powerpoint/2010/main" val="14742586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66C3BBF-11D3-4B51-ABB2-C540F3BB973A}"/>
              </a:ext>
            </a:extLst>
          </p:cNvPr>
          <p:cNvSpPr>
            <a:spLocks noGrp="1"/>
          </p:cNvSpPr>
          <p:nvPr>
            <p:ph type="ctrTitle"/>
          </p:nvPr>
        </p:nvSpPr>
        <p:spPr>
          <a:xfrm>
            <a:off x="1634280" y="210767"/>
            <a:ext cx="8676222" cy="761999"/>
          </a:xfrm>
        </p:spPr>
        <p:txBody>
          <a:bodyPr>
            <a:normAutofit fontScale="90000"/>
          </a:bodyPr>
          <a:lstStyle/>
          <a:p>
            <a:r>
              <a:rPr lang="tr-TR" dirty="0"/>
              <a:t>Database işlemleri:</a:t>
            </a:r>
          </a:p>
        </p:txBody>
      </p:sp>
      <p:pic>
        <p:nvPicPr>
          <p:cNvPr id="5" name="Resim 4">
            <a:extLst>
              <a:ext uri="{FF2B5EF4-FFF2-40B4-BE49-F238E27FC236}">
                <a16:creationId xmlns:a16="http://schemas.microsoft.com/office/drawing/2014/main" id="{6663FADE-324F-4682-BD36-6F8DC97D0C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1013" y="1579224"/>
            <a:ext cx="9182876" cy="3547252"/>
          </a:xfrm>
          <a:prstGeom prst="rect">
            <a:avLst/>
          </a:prstGeom>
        </p:spPr>
      </p:pic>
    </p:spTree>
    <p:extLst>
      <p:ext uri="{BB962C8B-B14F-4D97-AF65-F5344CB8AC3E}">
        <p14:creationId xmlns:p14="http://schemas.microsoft.com/office/powerpoint/2010/main" val="12207268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3BCA0917-C8E8-4FD6-8E8B-E34557A70222}"/>
              </a:ext>
            </a:extLst>
          </p:cNvPr>
          <p:cNvSpPr>
            <a:spLocks noGrp="1"/>
          </p:cNvSpPr>
          <p:nvPr>
            <p:ph type="ctrTitle"/>
          </p:nvPr>
        </p:nvSpPr>
        <p:spPr>
          <a:xfrm>
            <a:off x="1751012" y="298316"/>
            <a:ext cx="8676222" cy="664722"/>
          </a:xfrm>
        </p:spPr>
        <p:txBody>
          <a:bodyPr>
            <a:normAutofit fontScale="90000"/>
          </a:bodyPr>
          <a:lstStyle/>
          <a:p>
            <a:r>
              <a:rPr lang="tr-TR" dirty="0"/>
              <a:t>Kredi kartı işlemleri:</a:t>
            </a:r>
          </a:p>
        </p:txBody>
      </p:sp>
      <p:pic>
        <p:nvPicPr>
          <p:cNvPr id="7" name="Resim 6">
            <a:extLst>
              <a:ext uri="{FF2B5EF4-FFF2-40B4-BE49-F238E27FC236}">
                <a16:creationId xmlns:a16="http://schemas.microsoft.com/office/drawing/2014/main" id="{8FC5C444-AB07-4160-B079-79328E80AE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1012" y="1089497"/>
            <a:ext cx="9235805" cy="5126478"/>
          </a:xfrm>
          <a:prstGeom prst="rect">
            <a:avLst/>
          </a:prstGeom>
        </p:spPr>
      </p:pic>
    </p:spTree>
    <p:extLst>
      <p:ext uri="{BB962C8B-B14F-4D97-AF65-F5344CB8AC3E}">
        <p14:creationId xmlns:p14="http://schemas.microsoft.com/office/powerpoint/2010/main" val="25166997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4812DB3-8FFA-425B-A410-72D83ECCE528}"/>
              </a:ext>
            </a:extLst>
          </p:cNvPr>
          <p:cNvSpPr>
            <a:spLocks noGrp="1"/>
          </p:cNvSpPr>
          <p:nvPr>
            <p:ph type="ctrTitle"/>
          </p:nvPr>
        </p:nvSpPr>
        <p:spPr>
          <a:xfrm>
            <a:off x="1751012" y="210767"/>
            <a:ext cx="8676222" cy="713361"/>
          </a:xfrm>
        </p:spPr>
        <p:txBody>
          <a:bodyPr>
            <a:normAutofit fontScale="90000"/>
          </a:bodyPr>
          <a:lstStyle/>
          <a:p>
            <a:r>
              <a:rPr lang="tr-TR" dirty="0"/>
              <a:t>Borç ödeme fonksiyonu:</a:t>
            </a:r>
          </a:p>
        </p:txBody>
      </p:sp>
      <p:pic>
        <p:nvPicPr>
          <p:cNvPr id="5" name="Resim 4">
            <a:extLst>
              <a:ext uri="{FF2B5EF4-FFF2-40B4-BE49-F238E27FC236}">
                <a16:creationId xmlns:a16="http://schemas.microsoft.com/office/drawing/2014/main" id="{010C05E7-4219-4484-99FB-8892BC9C00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8840" y="924128"/>
            <a:ext cx="6337875" cy="2869659"/>
          </a:xfrm>
          <a:prstGeom prst="rect">
            <a:avLst/>
          </a:prstGeom>
        </p:spPr>
      </p:pic>
      <p:pic>
        <p:nvPicPr>
          <p:cNvPr id="4" name="Resim 3">
            <a:extLst>
              <a:ext uri="{FF2B5EF4-FFF2-40B4-BE49-F238E27FC236}">
                <a16:creationId xmlns:a16="http://schemas.microsoft.com/office/drawing/2014/main" id="{A9A7FEAB-C9EE-E704-5315-4856DF16E247}"/>
              </a:ext>
            </a:extLst>
          </p:cNvPr>
          <p:cNvPicPr>
            <a:picLocks noChangeAspect="1"/>
          </p:cNvPicPr>
          <p:nvPr/>
        </p:nvPicPr>
        <p:blipFill rotWithShape="1">
          <a:blip r:embed="rId3"/>
          <a:srcRect l="25313" t="7917" b="16945"/>
          <a:stretch/>
        </p:blipFill>
        <p:spPr>
          <a:xfrm>
            <a:off x="5861624" y="3393826"/>
            <a:ext cx="6121536" cy="3464174"/>
          </a:xfrm>
          <a:prstGeom prst="rect">
            <a:avLst/>
          </a:prstGeom>
        </p:spPr>
      </p:pic>
    </p:spTree>
    <p:extLst>
      <p:ext uri="{BB962C8B-B14F-4D97-AF65-F5344CB8AC3E}">
        <p14:creationId xmlns:p14="http://schemas.microsoft.com/office/powerpoint/2010/main" val="6165027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C98E4152-A28E-FC9E-7D8C-31F3F0998818}"/>
              </a:ext>
            </a:extLst>
          </p:cNvPr>
          <p:cNvSpPr>
            <a:spLocks noGrp="1"/>
          </p:cNvSpPr>
          <p:nvPr>
            <p:ph type="title"/>
          </p:nvPr>
        </p:nvSpPr>
        <p:spPr/>
        <p:txBody>
          <a:bodyPr/>
          <a:lstStyle/>
          <a:p>
            <a:pPr algn="ctr"/>
            <a:r>
              <a:rPr lang="tr-TR" dirty="0"/>
              <a:t>PROJE TANITIMI</a:t>
            </a:r>
          </a:p>
        </p:txBody>
      </p:sp>
      <p:sp>
        <p:nvSpPr>
          <p:cNvPr id="3" name="İçerik Yer Tutucusu 2">
            <a:extLst>
              <a:ext uri="{FF2B5EF4-FFF2-40B4-BE49-F238E27FC236}">
                <a16:creationId xmlns:a16="http://schemas.microsoft.com/office/drawing/2014/main" id="{F6902CBC-0A9A-76CE-FB9E-6B9092C64A6E}"/>
              </a:ext>
            </a:extLst>
          </p:cNvPr>
          <p:cNvSpPr>
            <a:spLocks noGrp="1"/>
          </p:cNvSpPr>
          <p:nvPr>
            <p:ph idx="1"/>
          </p:nvPr>
        </p:nvSpPr>
        <p:spPr>
          <a:xfrm>
            <a:off x="908939" y="2450023"/>
            <a:ext cx="9905998" cy="3124201"/>
          </a:xfrm>
        </p:spPr>
        <p:txBody>
          <a:bodyPr>
            <a:normAutofit/>
          </a:bodyPr>
          <a:lstStyle/>
          <a:p>
            <a:r>
              <a:rPr lang="tr-TR" sz="2000" b="0" i="0" dirty="0">
                <a:effectLst/>
                <a:latin typeface="Times New Roman" panose="02020603050405020304" pitchFamily="18" charset="0"/>
                <a:cs typeface="Times New Roman" panose="02020603050405020304" pitchFamily="18" charset="0"/>
              </a:rPr>
              <a:t> Bizim yaptığımız Mobil Banka Uygulaması, kullanıcılarına hızlı, güvenli ve kişiselleştirilmiş bir finansal deneyim sunmayı amaçlayan bir Java tabanlı mobil uygulama projesidir. Bu proje, müşterilerin bankacılık işlemlerini kolayca yönetmelerine ve finansal verilerini güvenli bir şekilde izlemelerine olanak tanır.</a:t>
            </a:r>
          </a:p>
          <a:p>
            <a:r>
              <a:rPr lang="tr-TR" sz="2000" dirty="0">
                <a:latin typeface="Times New Roman" panose="02020603050405020304" pitchFamily="18" charset="0"/>
                <a:cs typeface="Times New Roman" panose="02020603050405020304" pitchFamily="18" charset="0"/>
              </a:rPr>
              <a:t>Projede veriler veri tabanından alınmaktadır.</a:t>
            </a:r>
          </a:p>
        </p:txBody>
      </p:sp>
    </p:spTree>
    <p:extLst>
      <p:ext uri="{BB962C8B-B14F-4D97-AF65-F5344CB8AC3E}">
        <p14:creationId xmlns:p14="http://schemas.microsoft.com/office/powerpoint/2010/main" val="29864530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A24FE62-A219-46E8-9F18-B9AB6CEA5EA4}"/>
              </a:ext>
            </a:extLst>
          </p:cNvPr>
          <p:cNvSpPr>
            <a:spLocks noGrp="1"/>
          </p:cNvSpPr>
          <p:nvPr>
            <p:ph type="ctrTitle"/>
          </p:nvPr>
        </p:nvSpPr>
        <p:spPr>
          <a:xfrm>
            <a:off x="1757889" y="278861"/>
            <a:ext cx="8676222" cy="684178"/>
          </a:xfrm>
        </p:spPr>
        <p:txBody>
          <a:bodyPr>
            <a:normAutofit fontScale="90000"/>
          </a:bodyPr>
          <a:lstStyle/>
          <a:p>
            <a:r>
              <a:rPr lang="tr-TR" dirty="0"/>
              <a:t>Borç al fonksiyonu:</a:t>
            </a:r>
          </a:p>
        </p:txBody>
      </p:sp>
      <p:pic>
        <p:nvPicPr>
          <p:cNvPr id="5" name="Resim 4">
            <a:extLst>
              <a:ext uri="{FF2B5EF4-FFF2-40B4-BE49-F238E27FC236}">
                <a16:creationId xmlns:a16="http://schemas.microsoft.com/office/drawing/2014/main" id="{FACD7E29-A76F-4F7D-AA63-ED2EB99E51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4907" y="979250"/>
            <a:ext cx="5470187" cy="3777575"/>
          </a:xfrm>
          <a:prstGeom prst="rect">
            <a:avLst/>
          </a:prstGeom>
        </p:spPr>
      </p:pic>
      <p:pic>
        <p:nvPicPr>
          <p:cNvPr id="7" name="Resim 6">
            <a:extLst>
              <a:ext uri="{FF2B5EF4-FFF2-40B4-BE49-F238E27FC236}">
                <a16:creationId xmlns:a16="http://schemas.microsoft.com/office/drawing/2014/main" id="{CA086139-EC0F-4987-826D-28BF404605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21422" y="2295728"/>
            <a:ext cx="5544766" cy="4283411"/>
          </a:xfrm>
          <a:prstGeom prst="rect">
            <a:avLst/>
          </a:prstGeom>
        </p:spPr>
      </p:pic>
    </p:spTree>
    <p:extLst>
      <p:ext uri="{BB962C8B-B14F-4D97-AF65-F5344CB8AC3E}">
        <p14:creationId xmlns:p14="http://schemas.microsoft.com/office/powerpoint/2010/main" val="32251242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214213FB-B907-425B-BC2C-41069BED7D81}"/>
              </a:ext>
            </a:extLst>
          </p:cNvPr>
          <p:cNvSpPr>
            <a:spLocks noGrp="1"/>
          </p:cNvSpPr>
          <p:nvPr>
            <p:ph type="ctrTitle"/>
          </p:nvPr>
        </p:nvSpPr>
        <p:spPr>
          <a:xfrm>
            <a:off x="1060315" y="288588"/>
            <a:ext cx="10729608" cy="664722"/>
          </a:xfrm>
        </p:spPr>
        <p:txBody>
          <a:bodyPr>
            <a:normAutofit fontScale="90000"/>
          </a:bodyPr>
          <a:lstStyle/>
          <a:p>
            <a:r>
              <a:rPr lang="tr-TR" dirty="0"/>
              <a:t>Kredi kartı kapatma fonksiyonu:</a:t>
            </a:r>
          </a:p>
        </p:txBody>
      </p:sp>
      <p:pic>
        <p:nvPicPr>
          <p:cNvPr id="5" name="Resim 4">
            <a:extLst>
              <a:ext uri="{FF2B5EF4-FFF2-40B4-BE49-F238E27FC236}">
                <a16:creationId xmlns:a16="http://schemas.microsoft.com/office/drawing/2014/main" id="{8479EEE4-23D5-4FA6-80D8-10D603A337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1200" y="958174"/>
            <a:ext cx="8229600" cy="5073785"/>
          </a:xfrm>
          <a:prstGeom prst="rect">
            <a:avLst/>
          </a:prstGeom>
        </p:spPr>
      </p:pic>
    </p:spTree>
    <p:extLst>
      <p:ext uri="{BB962C8B-B14F-4D97-AF65-F5344CB8AC3E}">
        <p14:creationId xmlns:p14="http://schemas.microsoft.com/office/powerpoint/2010/main" val="7888032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94B669C-17C0-4624-A0FC-F67B15498841}"/>
              </a:ext>
            </a:extLst>
          </p:cNvPr>
          <p:cNvSpPr>
            <a:spLocks noGrp="1"/>
          </p:cNvSpPr>
          <p:nvPr>
            <p:ph type="ctrTitle"/>
          </p:nvPr>
        </p:nvSpPr>
        <p:spPr>
          <a:xfrm>
            <a:off x="787940" y="210767"/>
            <a:ext cx="10739337" cy="703633"/>
          </a:xfrm>
        </p:spPr>
        <p:txBody>
          <a:bodyPr>
            <a:normAutofit fontScale="90000"/>
          </a:bodyPr>
          <a:lstStyle/>
          <a:p>
            <a:r>
              <a:rPr lang="tr-TR" dirty="0"/>
              <a:t>Kredi kartı konsol sonuçları:</a:t>
            </a:r>
          </a:p>
        </p:txBody>
      </p:sp>
      <p:pic>
        <p:nvPicPr>
          <p:cNvPr id="9" name="Resim 8">
            <a:extLst>
              <a:ext uri="{FF2B5EF4-FFF2-40B4-BE49-F238E27FC236}">
                <a16:creationId xmlns:a16="http://schemas.microsoft.com/office/drawing/2014/main" id="{43A918A9-52D4-4EA5-BE28-655E554798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234" y="1035084"/>
            <a:ext cx="8115300" cy="1922126"/>
          </a:xfrm>
          <a:prstGeom prst="rect">
            <a:avLst/>
          </a:prstGeom>
        </p:spPr>
      </p:pic>
      <p:pic>
        <p:nvPicPr>
          <p:cNvPr id="11" name="Resim 10">
            <a:extLst>
              <a:ext uri="{FF2B5EF4-FFF2-40B4-BE49-F238E27FC236}">
                <a16:creationId xmlns:a16="http://schemas.microsoft.com/office/drawing/2014/main" id="{6FE1B905-C965-41F4-9F7F-B852A18519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44566" y="4575143"/>
            <a:ext cx="8134350" cy="2162175"/>
          </a:xfrm>
          <a:prstGeom prst="rect">
            <a:avLst/>
          </a:prstGeom>
        </p:spPr>
      </p:pic>
      <p:pic>
        <p:nvPicPr>
          <p:cNvPr id="13" name="Resim 12">
            <a:extLst>
              <a:ext uri="{FF2B5EF4-FFF2-40B4-BE49-F238E27FC236}">
                <a16:creationId xmlns:a16="http://schemas.microsoft.com/office/drawing/2014/main" id="{DCE074AD-1C33-4132-B6D6-4113E304976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47875" y="2704139"/>
            <a:ext cx="8096250" cy="2124075"/>
          </a:xfrm>
          <a:prstGeom prst="rect">
            <a:avLst/>
          </a:prstGeom>
        </p:spPr>
      </p:pic>
    </p:spTree>
    <p:extLst>
      <p:ext uri="{BB962C8B-B14F-4D97-AF65-F5344CB8AC3E}">
        <p14:creationId xmlns:p14="http://schemas.microsoft.com/office/powerpoint/2010/main" val="29083106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D7DDE4B-95BC-4629-BAA6-A3F65796B48D}"/>
              </a:ext>
            </a:extLst>
          </p:cNvPr>
          <p:cNvSpPr>
            <a:spLocks noGrp="1"/>
          </p:cNvSpPr>
          <p:nvPr>
            <p:ph type="ctrTitle"/>
          </p:nvPr>
        </p:nvSpPr>
        <p:spPr>
          <a:xfrm>
            <a:off x="1757889" y="162129"/>
            <a:ext cx="8676222" cy="762000"/>
          </a:xfrm>
        </p:spPr>
        <p:txBody>
          <a:bodyPr>
            <a:normAutofit fontScale="90000"/>
          </a:bodyPr>
          <a:lstStyle/>
          <a:p>
            <a:r>
              <a:rPr lang="tr-TR" dirty="0"/>
              <a:t>Ayarlar sınıfı</a:t>
            </a:r>
          </a:p>
        </p:txBody>
      </p:sp>
      <p:pic>
        <p:nvPicPr>
          <p:cNvPr id="5" name="Resim 4">
            <a:extLst>
              <a:ext uri="{FF2B5EF4-FFF2-40B4-BE49-F238E27FC236}">
                <a16:creationId xmlns:a16="http://schemas.microsoft.com/office/drawing/2014/main" id="{5A47AA46-79AF-4F54-A22A-AC032887A8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924129"/>
            <a:ext cx="10615612" cy="5524296"/>
          </a:xfrm>
          <a:prstGeom prst="rect">
            <a:avLst/>
          </a:prstGeom>
        </p:spPr>
      </p:pic>
    </p:spTree>
    <p:extLst>
      <p:ext uri="{BB962C8B-B14F-4D97-AF65-F5344CB8AC3E}">
        <p14:creationId xmlns:p14="http://schemas.microsoft.com/office/powerpoint/2010/main" val="33870262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F6CEA83-F702-4BC6-BDB5-C900D1B349D2}"/>
              </a:ext>
            </a:extLst>
          </p:cNvPr>
          <p:cNvSpPr>
            <a:spLocks noGrp="1"/>
          </p:cNvSpPr>
          <p:nvPr>
            <p:ph type="ctrTitle"/>
          </p:nvPr>
        </p:nvSpPr>
        <p:spPr>
          <a:xfrm>
            <a:off x="838200" y="266701"/>
            <a:ext cx="10363200" cy="876299"/>
          </a:xfrm>
        </p:spPr>
        <p:txBody>
          <a:bodyPr/>
          <a:lstStyle/>
          <a:p>
            <a:r>
              <a:rPr lang="tr-TR" dirty="0"/>
              <a:t>Şifre değiştirme fonksiyonu</a:t>
            </a:r>
          </a:p>
        </p:txBody>
      </p:sp>
      <p:pic>
        <p:nvPicPr>
          <p:cNvPr id="7" name="Resim 6">
            <a:extLst>
              <a:ext uri="{FF2B5EF4-FFF2-40B4-BE49-F238E27FC236}">
                <a16:creationId xmlns:a16="http://schemas.microsoft.com/office/drawing/2014/main" id="{20224FCF-17B9-48CA-BFB3-4539CE510F2B}"/>
              </a:ext>
            </a:extLst>
          </p:cNvPr>
          <p:cNvPicPr>
            <a:picLocks noChangeAspect="1"/>
          </p:cNvPicPr>
          <p:nvPr/>
        </p:nvPicPr>
        <p:blipFill rotWithShape="1">
          <a:blip r:embed="rId2">
            <a:extLst>
              <a:ext uri="{28A0092B-C50C-407E-A947-70E740481C1C}">
                <a14:useLocalDpi xmlns:a14="http://schemas.microsoft.com/office/drawing/2010/main" val="0"/>
              </a:ext>
            </a:extLst>
          </a:blip>
          <a:srcRect t="23964"/>
          <a:stretch/>
        </p:blipFill>
        <p:spPr>
          <a:xfrm>
            <a:off x="6421795" y="1360909"/>
            <a:ext cx="5667374" cy="3711736"/>
          </a:xfrm>
          <a:prstGeom prst="rect">
            <a:avLst/>
          </a:prstGeom>
        </p:spPr>
      </p:pic>
      <p:pic>
        <p:nvPicPr>
          <p:cNvPr id="4" name="Resim 3">
            <a:extLst>
              <a:ext uri="{FF2B5EF4-FFF2-40B4-BE49-F238E27FC236}">
                <a16:creationId xmlns:a16="http://schemas.microsoft.com/office/drawing/2014/main" id="{5DDF59BD-9293-7A99-A258-689FFA971F3A}"/>
              </a:ext>
            </a:extLst>
          </p:cNvPr>
          <p:cNvPicPr>
            <a:picLocks noChangeAspect="1"/>
          </p:cNvPicPr>
          <p:nvPr/>
        </p:nvPicPr>
        <p:blipFill rotWithShape="1">
          <a:blip r:embed="rId3"/>
          <a:srcRect l="25702" t="8750" r="25375" b="16945"/>
          <a:stretch/>
        </p:blipFill>
        <p:spPr>
          <a:xfrm>
            <a:off x="371475" y="1009649"/>
            <a:ext cx="5964596" cy="5095875"/>
          </a:xfrm>
          <a:prstGeom prst="rect">
            <a:avLst/>
          </a:prstGeom>
        </p:spPr>
      </p:pic>
    </p:spTree>
    <p:extLst>
      <p:ext uri="{BB962C8B-B14F-4D97-AF65-F5344CB8AC3E}">
        <p14:creationId xmlns:p14="http://schemas.microsoft.com/office/powerpoint/2010/main" val="26030380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B9573E68-3E1D-48C3-BC74-97B61FFD7C99}"/>
              </a:ext>
            </a:extLst>
          </p:cNvPr>
          <p:cNvSpPr>
            <a:spLocks noGrp="1"/>
          </p:cNvSpPr>
          <p:nvPr>
            <p:ph type="ctrTitle"/>
          </p:nvPr>
        </p:nvSpPr>
        <p:spPr>
          <a:xfrm>
            <a:off x="323849" y="161926"/>
            <a:ext cx="11763375" cy="752474"/>
          </a:xfrm>
        </p:spPr>
        <p:txBody>
          <a:bodyPr>
            <a:normAutofit fontScale="90000"/>
          </a:bodyPr>
          <a:lstStyle/>
          <a:p>
            <a:r>
              <a:rPr lang="tr-TR" dirty="0"/>
              <a:t>Şifre değiştirme konsol sonuçları:</a:t>
            </a:r>
          </a:p>
        </p:txBody>
      </p:sp>
      <p:pic>
        <p:nvPicPr>
          <p:cNvPr id="5" name="Resim 4">
            <a:extLst>
              <a:ext uri="{FF2B5EF4-FFF2-40B4-BE49-F238E27FC236}">
                <a16:creationId xmlns:a16="http://schemas.microsoft.com/office/drawing/2014/main" id="{30C6B619-4DA7-401F-945D-DC0E90CCCE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3849" y="914400"/>
            <a:ext cx="8077200" cy="2752725"/>
          </a:xfrm>
          <a:prstGeom prst="rect">
            <a:avLst/>
          </a:prstGeom>
        </p:spPr>
      </p:pic>
      <p:pic>
        <p:nvPicPr>
          <p:cNvPr id="7" name="Resim 6">
            <a:extLst>
              <a:ext uri="{FF2B5EF4-FFF2-40B4-BE49-F238E27FC236}">
                <a16:creationId xmlns:a16="http://schemas.microsoft.com/office/drawing/2014/main" id="{60EC03BA-0085-4B14-BA74-D89AE95ABA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62449" y="3790950"/>
            <a:ext cx="7367588" cy="2819400"/>
          </a:xfrm>
          <a:prstGeom prst="rect">
            <a:avLst/>
          </a:prstGeom>
        </p:spPr>
      </p:pic>
    </p:spTree>
    <p:extLst>
      <p:ext uri="{BB962C8B-B14F-4D97-AF65-F5344CB8AC3E}">
        <p14:creationId xmlns:p14="http://schemas.microsoft.com/office/powerpoint/2010/main" val="39414032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24398D4C-17EA-4A5B-8F23-7552FF8FF9B4}"/>
              </a:ext>
            </a:extLst>
          </p:cNvPr>
          <p:cNvSpPr>
            <a:spLocks noGrp="1"/>
          </p:cNvSpPr>
          <p:nvPr>
            <p:ph type="ctrTitle"/>
          </p:nvPr>
        </p:nvSpPr>
        <p:spPr>
          <a:xfrm>
            <a:off x="1757889" y="485776"/>
            <a:ext cx="8676222" cy="800099"/>
          </a:xfrm>
        </p:spPr>
        <p:txBody>
          <a:bodyPr>
            <a:normAutofit fontScale="90000"/>
          </a:bodyPr>
          <a:lstStyle/>
          <a:p>
            <a:r>
              <a:rPr lang="tr-TR" dirty="0"/>
              <a:t>Bilgilerimi göster :</a:t>
            </a:r>
          </a:p>
        </p:txBody>
      </p:sp>
      <p:pic>
        <p:nvPicPr>
          <p:cNvPr id="5" name="Resim 4">
            <a:extLst>
              <a:ext uri="{FF2B5EF4-FFF2-40B4-BE49-F238E27FC236}">
                <a16:creationId xmlns:a16="http://schemas.microsoft.com/office/drawing/2014/main" id="{08064D6D-3F57-4E47-B4E9-0C6804F88B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824" y="1285875"/>
            <a:ext cx="5781676" cy="4057650"/>
          </a:xfrm>
          <a:prstGeom prst="rect">
            <a:avLst/>
          </a:prstGeom>
        </p:spPr>
      </p:pic>
      <p:pic>
        <p:nvPicPr>
          <p:cNvPr id="7" name="Resim 6">
            <a:extLst>
              <a:ext uri="{FF2B5EF4-FFF2-40B4-BE49-F238E27FC236}">
                <a16:creationId xmlns:a16="http://schemas.microsoft.com/office/drawing/2014/main" id="{37489F55-114D-4F08-A3CB-155A6F9370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62676" y="2228849"/>
            <a:ext cx="5905500" cy="4143375"/>
          </a:xfrm>
          <a:prstGeom prst="rect">
            <a:avLst/>
          </a:prstGeom>
        </p:spPr>
      </p:pic>
    </p:spTree>
    <p:extLst>
      <p:ext uri="{BB962C8B-B14F-4D97-AF65-F5344CB8AC3E}">
        <p14:creationId xmlns:p14="http://schemas.microsoft.com/office/powerpoint/2010/main" val="4107294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CA95B1D6-04B8-45A1-AD62-2257B88B0BE8}"/>
              </a:ext>
            </a:extLst>
          </p:cNvPr>
          <p:cNvSpPr>
            <a:spLocks noGrp="1"/>
          </p:cNvSpPr>
          <p:nvPr>
            <p:ph type="ctrTitle"/>
          </p:nvPr>
        </p:nvSpPr>
        <p:spPr>
          <a:xfrm>
            <a:off x="266700" y="123825"/>
            <a:ext cx="11925300" cy="1371600"/>
          </a:xfrm>
        </p:spPr>
        <p:txBody>
          <a:bodyPr>
            <a:normAutofit fontScale="90000"/>
          </a:bodyPr>
          <a:lstStyle/>
          <a:p>
            <a:r>
              <a:rPr lang="tr-TR" dirty="0"/>
              <a:t>BİLGİLERİMİ GÖSTER FONKSİYONUNUN </a:t>
            </a:r>
            <a:br>
              <a:rPr lang="tr-TR" dirty="0"/>
            </a:br>
            <a:r>
              <a:rPr lang="tr-TR" dirty="0"/>
              <a:t>ÇIKTISI :</a:t>
            </a:r>
          </a:p>
        </p:txBody>
      </p:sp>
      <p:pic>
        <p:nvPicPr>
          <p:cNvPr id="5" name="Resim 4">
            <a:extLst>
              <a:ext uri="{FF2B5EF4-FFF2-40B4-BE49-F238E27FC236}">
                <a16:creationId xmlns:a16="http://schemas.microsoft.com/office/drawing/2014/main" id="{BD68CC87-0E66-4092-B1A2-282C7DA188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9650" y="1904999"/>
            <a:ext cx="10515600" cy="4238625"/>
          </a:xfrm>
          <a:prstGeom prst="rect">
            <a:avLst/>
          </a:prstGeom>
        </p:spPr>
      </p:pic>
    </p:spTree>
    <p:extLst>
      <p:ext uri="{BB962C8B-B14F-4D97-AF65-F5344CB8AC3E}">
        <p14:creationId xmlns:p14="http://schemas.microsoft.com/office/powerpoint/2010/main" val="38289009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952251C-44F1-A9F4-0045-37944D9997E8}"/>
              </a:ext>
            </a:extLst>
          </p:cNvPr>
          <p:cNvSpPr>
            <a:spLocks noGrp="1"/>
          </p:cNvSpPr>
          <p:nvPr>
            <p:ph type="title"/>
          </p:nvPr>
        </p:nvSpPr>
        <p:spPr/>
        <p:txBody>
          <a:bodyPr/>
          <a:lstStyle/>
          <a:p>
            <a:pPr algn="ctr"/>
            <a:r>
              <a:rPr lang="tr-TR" dirty="0"/>
              <a:t>VERİTABANLARI</a:t>
            </a:r>
          </a:p>
        </p:txBody>
      </p:sp>
      <p:pic>
        <p:nvPicPr>
          <p:cNvPr id="5" name="İçerik Yer Tutucusu 4">
            <a:extLst>
              <a:ext uri="{FF2B5EF4-FFF2-40B4-BE49-F238E27FC236}">
                <a16:creationId xmlns:a16="http://schemas.microsoft.com/office/drawing/2014/main" id="{607BD571-AF1C-E22A-38DD-55055205D65E}"/>
              </a:ext>
            </a:extLst>
          </p:cNvPr>
          <p:cNvPicPr>
            <a:picLocks noGrp="1" noChangeAspect="1"/>
          </p:cNvPicPr>
          <p:nvPr>
            <p:ph idx="1"/>
          </p:nvPr>
        </p:nvPicPr>
        <p:blipFill rotWithShape="1">
          <a:blip r:embed="rId2"/>
          <a:srcRect l="14872" t="35367" r="56317" b="39024"/>
          <a:stretch/>
        </p:blipFill>
        <p:spPr>
          <a:xfrm>
            <a:off x="781050" y="2290762"/>
            <a:ext cx="4552950" cy="2276475"/>
          </a:xfrm>
        </p:spPr>
      </p:pic>
      <p:pic>
        <p:nvPicPr>
          <p:cNvPr id="7" name="Resim 6">
            <a:extLst>
              <a:ext uri="{FF2B5EF4-FFF2-40B4-BE49-F238E27FC236}">
                <a16:creationId xmlns:a16="http://schemas.microsoft.com/office/drawing/2014/main" id="{F6A23FB0-1F47-5735-D497-C2D23D048F4C}"/>
              </a:ext>
            </a:extLst>
          </p:cNvPr>
          <p:cNvPicPr>
            <a:picLocks noChangeAspect="1"/>
          </p:cNvPicPr>
          <p:nvPr/>
        </p:nvPicPr>
        <p:blipFill rotWithShape="1">
          <a:blip r:embed="rId3"/>
          <a:srcRect l="14531" t="35000" r="44453" b="39861"/>
          <a:stretch/>
        </p:blipFill>
        <p:spPr>
          <a:xfrm>
            <a:off x="6046786" y="2566986"/>
            <a:ext cx="5000625" cy="1724025"/>
          </a:xfrm>
          <a:prstGeom prst="rect">
            <a:avLst/>
          </a:prstGeom>
        </p:spPr>
      </p:pic>
    </p:spTree>
    <p:extLst>
      <p:ext uri="{BB962C8B-B14F-4D97-AF65-F5344CB8AC3E}">
        <p14:creationId xmlns:p14="http://schemas.microsoft.com/office/powerpoint/2010/main" val="41596172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lt Başlık 2">
            <a:extLst>
              <a:ext uri="{FF2B5EF4-FFF2-40B4-BE49-F238E27FC236}">
                <a16:creationId xmlns:a16="http://schemas.microsoft.com/office/drawing/2014/main" id="{38832271-B0AC-43EE-8EBF-02F5315723D1}"/>
              </a:ext>
            </a:extLst>
          </p:cNvPr>
          <p:cNvSpPr>
            <a:spLocks noGrp="1"/>
          </p:cNvSpPr>
          <p:nvPr>
            <p:ph type="subTitle" idx="1"/>
          </p:nvPr>
        </p:nvSpPr>
        <p:spPr>
          <a:xfrm>
            <a:off x="1938864" y="3162300"/>
            <a:ext cx="8676222" cy="819150"/>
          </a:xfrm>
        </p:spPr>
        <p:txBody>
          <a:bodyPr/>
          <a:lstStyle/>
          <a:p>
            <a:r>
              <a:rPr lang="tr-TR" dirty="0">
                <a:solidFill>
                  <a:srgbClr val="FF0000"/>
                </a:solidFill>
              </a:rPr>
              <a:t>BİZİ DİNLEDİĞİNİZ İÇİN TEŞEKKÜRLER :)</a:t>
            </a:r>
          </a:p>
        </p:txBody>
      </p:sp>
    </p:spTree>
    <p:extLst>
      <p:ext uri="{BB962C8B-B14F-4D97-AF65-F5344CB8AC3E}">
        <p14:creationId xmlns:p14="http://schemas.microsoft.com/office/powerpoint/2010/main" val="19095922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CAB63CD0-AA83-0C5A-9ECF-E4DC740773CD}"/>
              </a:ext>
            </a:extLst>
          </p:cNvPr>
          <p:cNvSpPr>
            <a:spLocks noGrp="1"/>
          </p:cNvSpPr>
          <p:nvPr>
            <p:ph type="title"/>
          </p:nvPr>
        </p:nvSpPr>
        <p:spPr/>
        <p:txBody>
          <a:bodyPr/>
          <a:lstStyle/>
          <a:p>
            <a:r>
              <a:rPr lang="tr-TR" dirty="0"/>
              <a:t>GELİŞTİRME AŞAMALARI</a:t>
            </a:r>
          </a:p>
        </p:txBody>
      </p:sp>
      <p:sp>
        <p:nvSpPr>
          <p:cNvPr id="3" name="İçerik Yer Tutucusu 2">
            <a:extLst>
              <a:ext uri="{FF2B5EF4-FFF2-40B4-BE49-F238E27FC236}">
                <a16:creationId xmlns:a16="http://schemas.microsoft.com/office/drawing/2014/main" id="{6C064AA7-D2C7-011F-8772-4F307725A2D9}"/>
              </a:ext>
            </a:extLst>
          </p:cNvPr>
          <p:cNvSpPr>
            <a:spLocks noGrp="1"/>
          </p:cNvSpPr>
          <p:nvPr>
            <p:ph idx="1"/>
          </p:nvPr>
        </p:nvSpPr>
        <p:spPr/>
        <p:txBody>
          <a:bodyPr>
            <a:normAutofit/>
          </a:bodyPr>
          <a:lstStyle/>
          <a:p>
            <a:r>
              <a:rPr lang="tr-TR" b="0" i="0" dirty="0">
                <a:effectLst/>
                <a:latin typeface="g_d0_f2"/>
              </a:rPr>
              <a:t>Analiz (Çözümleme) : Bu aşamada bizler uygulamayı yapmadan önce nasıl yapabiliriz diye tartıştık ve aklımızdaki uygulamanın bir </a:t>
            </a:r>
            <a:r>
              <a:rPr lang="tr-TR" b="0" i="0" dirty="0" err="1">
                <a:effectLst/>
                <a:latin typeface="g_d0_f2"/>
              </a:rPr>
              <a:t>uml</a:t>
            </a:r>
            <a:r>
              <a:rPr lang="tr-TR" b="0" i="0" dirty="0">
                <a:effectLst/>
                <a:latin typeface="g_d0_f2"/>
              </a:rPr>
              <a:t> diyagramını çizdik</a:t>
            </a:r>
            <a:endParaRPr lang="tr-TR" b="0" i="0" dirty="0">
              <a:effectLst/>
              <a:latin typeface="g_d0_f4"/>
            </a:endParaRPr>
          </a:p>
          <a:p>
            <a:r>
              <a:rPr lang="tr-TR" b="0" i="0" dirty="0">
                <a:effectLst/>
                <a:latin typeface="g_d0_f2"/>
              </a:rPr>
              <a:t>Tasarım :  Programımızda var olacak nesnelerin isimlerini, özelliklerini , sahip olacakları kriterleri, bağlı olacakları sınıflara karar verdik</a:t>
            </a:r>
          </a:p>
          <a:p>
            <a:r>
              <a:rPr lang="tr-TR" b="0" i="0" dirty="0">
                <a:effectLst/>
                <a:latin typeface="g_d0_f4"/>
              </a:rPr>
              <a:t> </a:t>
            </a:r>
            <a:r>
              <a:rPr lang="tr-TR" b="0" i="0" dirty="0">
                <a:effectLst/>
                <a:latin typeface="g_d0_f2"/>
              </a:rPr>
              <a:t>Kodlama :  </a:t>
            </a:r>
            <a:r>
              <a:rPr lang="tr-TR" dirty="0">
                <a:effectLst/>
                <a:latin typeface="g_d0_f2"/>
              </a:rPr>
              <a:t>K</a:t>
            </a:r>
            <a:r>
              <a:rPr lang="tr-TR" b="0" i="0" dirty="0">
                <a:effectLst/>
                <a:latin typeface="g_d0_f2"/>
              </a:rPr>
              <a:t>afamızda oluşturduğumuz  banka uygulamasını hayata geçirdik</a:t>
            </a:r>
            <a:endParaRPr lang="tr-TR" b="0" i="0" dirty="0">
              <a:effectLst/>
              <a:latin typeface="g_d0_f4"/>
            </a:endParaRPr>
          </a:p>
          <a:p>
            <a:r>
              <a:rPr lang="tr-TR" b="0" i="0" dirty="0">
                <a:effectLst/>
                <a:latin typeface="g_d0_f2"/>
              </a:rPr>
              <a:t>Dokümantasyon : yaptığımız kodları bir sunu haline getirdik</a:t>
            </a:r>
            <a:endParaRPr lang="tr-TR" b="0" i="0" dirty="0">
              <a:effectLst/>
              <a:latin typeface="g_d0_f4"/>
            </a:endParaRPr>
          </a:p>
          <a:p>
            <a:r>
              <a:rPr lang="tr-TR" b="0" i="0" dirty="0">
                <a:effectLst/>
                <a:latin typeface="g_d0_f2"/>
              </a:rPr>
              <a:t>Test : Kodumuzun çalışıp çalışmadığını gözlemledik</a:t>
            </a:r>
            <a:endParaRPr lang="tr-TR" b="0" i="0" dirty="0">
              <a:effectLst/>
              <a:latin typeface="g_d0_f4"/>
            </a:endParaRPr>
          </a:p>
          <a:p>
            <a:endParaRPr lang="tr-TR" dirty="0"/>
          </a:p>
        </p:txBody>
      </p:sp>
    </p:spTree>
    <p:extLst>
      <p:ext uri="{BB962C8B-B14F-4D97-AF65-F5344CB8AC3E}">
        <p14:creationId xmlns:p14="http://schemas.microsoft.com/office/powerpoint/2010/main" val="7789894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9619D73-0BA2-6991-3BC9-DF8FB3DEA0B9}"/>
              </a:ext>
            </a:extLst>
          </p:cNvPr>
          <p:cNvSpPr>
            <a:spLocks noGrp="1"/>
          </p:cNvSpPr>
          <p:nvPr>
            <p:ph type="title"/>
          </p:nvPr>
        </p:nvSpPr>
        <p:spPr>
          <a:xfrm>
            <a:off x="0" y="-28074"/>
            <a:ext cx="9905998" cy="814137"/>
          </a:xfrm>
        </p:spPr>
        <p:txBody>
          <a:bodyPr/>
          <a:lstStyle/>
          <a:p>
            <a:r>
              <a:rPr lang="tr-TR" dirty="0"/>
              <a:t>UML DİYAGRAMI</a:t>
            </a:r>
          </a:p>
        </p:txBody>
      </p:sp>
      <p:pic>
        <p:nvPicPr>
          <p:cNvPr id="5" name="İçerik Yer Tutucusu 4" descr="metin, ekran görüntüsü, diyagram, tasarım içeren bir resim&#10;&#10;Açıklama otomatik olarak oluşturuldu">
            <a:extLst>
              <a:ext uri="{FF2B5EF4-FFF2-40B4-BE49-F238E27FC236}">
                <a16:creationId xmlns:a16="http://schemas.microsoft.com/office/drawing/2014/main" id="{98D8F76D-917C-F142-8AD7-03EFCDA577F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673768"/>
            <a:ext cx="12191999" cy="6184232"/>
          </a:xfrm>
        </p:spPr>
      </p:pic>
    </p:spTree>
    <p:extLst>
      <p:ext uri="{BB962C8B-B14F-4D97-AF65-F5344CB8AC3E}">
        <p14:creationId xmlns:p14="http://schemas.microsoft.com/office/powerpoint/2010/main" val="17865917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648404D-E9D0-9CAF-F1FB-5EC0F2BA698B}"/>
              </a:ext>
            </a:extLst>
          </p:cNvPr>
          <p:cNvSpPr>
            <a:spLocks noGrp="1"/>
          </p:cNvSpPr>
          <p:nvPr>
            <p:ph type="title"/>
          </p:nvPr>
        </p:nvSpPr>
        <p:spPr>
          <a:xfrm>
            <a:off x="1066768" y="0"/>
            <a:ext cx="9905998" cy="1905000"/>
          </a:xfrm>
        </p:spPr>
        <p:txBody>
          <a:bodyPr/>
          <a:lstStyle/>
          <a:p>
            <a:pPr algn="ctr"/>
            <a:r>
              <a:rPr lang="tr-TR" dirty="0"/>
              <a:t>Giriş yapma</a:t>
            </a:r>
          </a:p>
        </p:txBody>
      </p:sp>
      <p:pic>
        <p:nvPicPr>
          <p:cNvPr id="5" name="İçerik Yer Tutucusu 4">
            <a:extLst>
              <a:ext uri="{FF2B5EF4-FFF2-40B4-BE49-F238E27FC236}">
                <a16:creationId xmlns:a16="http://schemas.microsoft.com/office/drawing/2014/main" id="{A71F41AA-1CD5-5BB7-2E2F-C535B149533B}"/>
              </a:ext>
            </a:extLst>
          </p:cNvPr>
          <p:cNvPicPr>
            <a:picLocks noGrp="1" noChangeAspect="1"/>
          </p:cNvPicPr>
          <p:nvPr>
            <p:ph idx="1"/>
          </p:nvPr>
        </p:nvPicPr>
        <p:blipFill rotWithShape="1">
          <a:blip r:embed="rId2"/>
          <a:srcRect l="25277" t="7218" b="6471"/>
          <a:stretch/>
        </p:blipFill>
        <p:spPr>
          <a:xfrm>
            <a:off x="2491076" y="1716268"/>
            <a:ext cx="7209847" cy="4684532"/>
          </a:xfrm>
        </p:spPr>
      </p:pic>
    </p:spTree>
    <p:extLst>
      <p:ext uri="{BB962C8B-B14F-4D97-AF65-F5344CB8AC3E}">
        <p14:creationId xmlns:p14="http://schemas.microsoft.com/office/powerpoint/2010/main" val="22676648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BF5C4389-07E9-F7CF-D102-294AFE5A8B40}"/>
              </a:ext>
            </a:extLst>
          </p:cNvPr>
          <p:cNvSpPr>
            <a:spLocks noGrp="1"/>
          </p:cNvSpPr>
          <p:nvPr>
            <p:ph type="title"/>
          </p:nvPr>
        </p:nvSpPr>
        <p:spPr/>
        <p:txBody>
          <a:bodyPr/>
          <a:lstStyle/>
          <a:p>
            <a:pPr algn="ctr"/>
            <a:r>
              <a:rPr lang="tr-TR" dirty="0"/>
              <a:t>Giriş Yapma fonksiyonu çıktıları</a:t>
            </a:r>
          </a:p>
        </p:txBody>
      </p:sp>
      <p:pic>
        <p:nvPicPr>
          <p:cNvPr id="11" name="İçerik Yer Tutucusu 10">
            <a:extLst>
              <a:ext uri="{FF2B5EF4-FFF2-40B4-BE49-F238E27FC236}">
                <a16:creationId xmlns:a16="http://schemas.microsoft.com/office/drawing/2014/main" id="{7748BF20-2A60-CB3A-F488-75715436F849}"/>
              </a:ext>
            </a:extLst>
          </p:cNvPr>
          <p:cNvPicPr>
            <a:picLocks noGrp="1" noChangeAspect="1"/>
          </p:cNvPicPr>
          <p:nvPr>
            <p:ph idx="1"/>
          </p:nvPr>
        </p:nvPicPr>
        <p:blipFill rotWithShape="1">
          <a:blip r:embed="rId2"/>
          <a:srcRect l="24942" b="7964"/>
          <a:stretch/>
        </p:blipFill>
        <p:spPr>
          <a:xfrm>
            <a:off x="2995125" y="2300094"/>
            <a:ext cx="5924939" cy="4086613"/>
          </a:xfrm>
          <a:prstGeom prst="rect">
            <a:avLst/>
          </a:prstGeom>
        </p:spPr>
      </p:pic>
    </p:spTree>
    <p:extLst>
      <p:ext uri="{BB962C8B-B14F-4D97-AF65-F5344CB8AC3E}">
        <p14:creationId xmlns:p14="http://schemas.microsoft.com/office/powerpoint/2010/main" val="31217061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25A6E7A1-3C27-496C-B409-D87815A101CE}"/>
              </a:ext>
            </a:extLst>
          </p:cNvPr>
          <p:cNvSpPr>
            <a:spLocks noGrp="1"/>
          </p:cNvSpPr>
          <p:nvPr>
            <p:ph type="title"/>
          </p:nvPr>
        </p:nvSpPr>
        <p:spPr>
          <a:xfrm>
            <a:off x="1143001" y="171449"/>
            <a:ext cx="9905998" cy="457199"/>
          </a:xfrm>
        </p:spPr>
        <p:txBody>
          <a:bodyPr>
            <a:normAutofit fontScale="90000"/>
          </a:bodyPr>
          <a:lstStyle/>
          <a:p>
            <a:pPr algn="ctr"/>
            <a:r>
              <a:rPr lang="tr-TR" dirty="0"/>
              <a:t>Menü İşlemleri </a:t>
            </a:r>
          </a:p>
        </p:txBody>
      </p:sp>
      <p:pic>
        <p:nvPicPr>
          <p:cNvPr id="5" name="İçerik Yer Tutucusu 4">
            <a:extLst>
              <a:ext uri="{FF2B5EF4-FFF2-40B4-BE49-F238E27FC236}">
                <a16:creationId xmlns:a16="http://schemas.microsoft.com/office/drawing/2014/main" id="{51755932-4843-43B1-8679-1A96905CD5A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2063" y="762000"/>
            <a:ext cx="5560099" cy="3124200"/>
          </a:xfrm>
        </p:spPr>
      </p:pic>
      <p:pic>
        <p:nvPicPr>
          <p:cNvPr id="7" name="Resim 6">
            <a:extLst>
              <a:ext uri="{FF2B5EF4-FFF2-40B4-BE49-F238E27FC236}">
                <a16:creationId xmlns:a16="http://schemas.microsoft.com/office/drawing/2014/main" id="{31E477CB-5E4E-4384-A359-C268AB7746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781051"/>
            <a:ext cx="5415852" cy="3124200"/>
          </a:xfrm>
          <a:prstGeom prst="rect">
            <a:avLst/>
          </a:prstGeom>
        </p:spPr>
      </p:pic>
      <p:pic>
        <p:nvPicPr>
          <p:cNvPr id="9" name="Resim 8">
            <a:extLst>
              <a:ext uri="{FF2B5EF4-FFF2-40B4-BE49-F238E27FC236}">
                <a16:creationId xmlns:a16="http://schemas.microsoft.com/office/drawing/2014/main" id="{088DDECA-8E27-4984-8A22-F285244174A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86050" y="4114802"/>
            <a:ext cx="6238875" cy="2438398"/>
          </a:xfrm>
          <a:prstGeom prst="rect">
            <a:avLst/>
          </a:prstGeom>
        </p:spPr>
      </p:pic>
    </p:spTree>
    <p:extLst>
      <p:ext uri="{BB962C8B-B14F-4D97-AF65-F5344CB8AC3E}">
        <p14:creationId xmlns:p14="http://schemas.microsoft.com/office/powerpoint/2010/main" val="28495716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5835D25-65FA-4A74-B402-4746C839050F}"/>
              </a:ext>
            </a:extLst>
          </p:cNvPr>
          <p:cNvSpPr>
            <a:spLocks noGrp="1"/>
          </p:cNvSpPr>
          <p:nvPr>
            <p:ph type="ctrTitle"/>
          </p:nvPr>
        </p:nvSpPr>
        <p:spPr>
          <a:xfrm>
            <a:off x="1757889" y="145257"/>
            <a:ext cx="8676222" cy="723899"/>
          </a:xfrm>
        </p:spPr>
        <p:txBody>
          <a:bodyPr>
            <a:normAutofit fontScale="90000"/>
          </a:bodyPr>
          <a:lstStyle/>
          <a:p>
            <a:r>
              <a:rPr lang="tr-TR"/>
              <a:t>MENÜ KONSOL ÇIKTILARI:</a:t>
            </a:r>
            <a:endParaRPr lang="tr-TR" dirty="0"/>
          </a:p>
        </p:txBody>
      </p:sp>
      <p:pic>
        <p:nvPicPr>
          <p:cNvPr id="5" name="Resim 4">
            <a:extLst>
              <a:ext uri="{FF2B5EF4-FFF2-40B4-BE49-F238E27FC236}">
                <a16:creationId xmlns:a16="http://schemas.microsoft.com/office/drawing/2014/main" id="{6036061F-93A9-40EF-947E-2F8FA731BB1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7162" y="1012031"/>
            <a:ext cx="9725025" cy="1752600"/>
          </a:xfrm>
          <a:prstGeom prst="rect">
            <a:avLst/>
          </a:prstGeom>
        </p:spPr>
      </p:pic>
      <p:pic>
        <p:nvPicPr>
          <p:cNvPr id="7" name="Resim 6">
            <a:extLst>
              <a:ext uri="{FF2B5EF4-FFF2-40B4-BE49-F238E27FC236}">
                <a16:creationId xmlns:a16="http://schemas.microsoft.com/office/drawing/2014/main" id="{1FFA1864-B242-4B33-9188-1D74965FEC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38362" y="2552700"/>
            <a:ext cx="9458325" cy="1609725"/>
          </a:xfrm>
          <a:prstGeom prst="rect">
            <a:avLst/>
          </a:prstGeom>
        </p:spPr>
      </p:pic>
      <p:pic>
        <p:nvPicPr>
          <p:cNvPr id="9" name="Resim 8">
            <a:extLst>
              <a:ext uri="{FF2B5EF4-FFF2-40B4-BE49-F238E27FC236}">
                <a16:creationId xmlns:a16="http://schemas.microsoft.com/office/drawing/2014/main" id="{E31999F5-BE38-459A-ABE0-FC48BC72C66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7162" y="4093370"/>
            <a:ext cx="9153525" cy="1419225"/>
          </a:xfrm>
          <a:prstGeom prst="rect">
            <a:avLst/>
          </a:prstGeom>
        </p:spPr>
      </p:pic>
      <p:pic>
        <p:nvPicPr>
          <p:cNvPr id="11" name="Resim 10">
            <a:extLst>
              <a:ext uri="{FF2B5EF4-FFF2-40B4-BE49-F238E27FC236}">
                <a16:creationId xmlns:a16="http://schemas.microsoft.com/office/drawing/2014/main" id="{38DF4C03-574D-4E64-BE39-78E46D7DD19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38362" y="5150644"/>
            <a:ext cx="9458325" cy="1666875"/>
          </a:xfrm>
          <a:prstGeom prst="rect">
            <a:avLst/>
          </a:prstGeom>
        </p:spPr>
      </p:pic>
    </p:spTree>
    <p:extLst>
      <p:ext uri="{BB962C8B-B14F-4D97-AF65-F5344CB8AC3E}">
        <p14:creationId xmlns:p14="http://schemas.microsoft.com/office/powerpoint/2010/main" val="28227091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BB6E47B4-2757-4158-A0C0-617D1FA24812}"/>
              </a:ext>
            </a:extLst>
          </p:cNvPr>
          <p:cNvSpPr>
            <a:spLocks noGrp="1"/>
          </p:cNvSpPr>
          <p:nvPr>
            <p:ph type="title"/>
          </p:nvPr>
        </p:nvSpPr>
        <p:spPr>
          <a:xfrm>
            <a:off x="1143001" y="219074"/>
            <a:ext cx="9905998" cy="813881"/>
          </a:xfrm>
        </p:spPr>
        <p:txBody>
          <a:bodyPr/>
          <a:lstStyle/>
          <a:p>
            <a:pPr algn="ctr"/>
            <a:r>
              <a:rPr lang="tr-TR" dirty="0"/>
              <a:t> Para Gönderme Fonksiyonu</a:t>
            </a:r>
          </a:p>
        </p:txBody>
      </p:sp>
      <p:pic>
        <p:nvPicPr>
          <p:cNvPr id="5" name="İçerik Yer Tutucusu 4">
            <a:extLst>
              <a:ext uri="{FF2B5EF4-FFF2-40B4-BE49-F238E27FC236}">
                <a16:creationId xmlns:a16="http://schemas.microsoft.com/office/drawing/2014/main" id="{30C55D1B-4EC2-4549-9C2A-3C0A1D4A46A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55725" y="1838503"/>
            <a:ext cx="5089478" cy="3974467"/>
          </a:xfrm>
        </p:spPr>
      </p:pic>
      <p:pic>
        <p:nvPicPr>
          <p:cNvPr id="8" name="Resim 7">
            <a:extLst>
              <a:ext uri="{FF2B5EF4-FFF2-40B4-BE49-F238E27FC236}">
                <a16:creationId xmlns:a16="http://schemas.microsoft.com/office/drawing/2014/main" id="{A316F3EB-4B96-E5F2-50EB-2817FBCFC598}"/>
              </a:ext>
            </a:extLst>
          </p:cNvPr>
          <p:cNvPicPr>
            <a:picLocks noChangeAspect="1"/>
          </p:cNvPicPr>
          <p:nvPr/>
        </p:nvPicPr>
        <p:blipFill rotWithShape="1">
          <a:blip r:embed="rId3"/>
          <a:srcRect l="25313" t="8333" r="15725" b="17361"/>
          <a:stretch/>
        </p:blipFill>
        <p:spPr>
          <a:xfrm>
            <a:off x="5745203" y="1736096"/>
            <a:ext cx="5895692" cy="4179279"/>
          </a:xfrm>
          <a:prstGeom prst="rect">
            <a:avLst/>
          </a:prstGeom>
        </p:spPr>
      </p:pic>
    </p:spTree>
    <p:extLst>
      <p:ext uri="{BB962C8B-B14F-4D97-AF65-F5344CB8AC3E}">
        <p14:creationId xmlns:p14="http://schemas.microsoft.com/office/powerpoint/2010/main" val="266936273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Ağ Gözü">
  <a:themeElements>
    <a:clrScheme name="Ağ Gözü">
      <a:dk1>
        <a:sysClr val="windowText" lastClr="000000"/>
      </a:dk1>
      <a:lt1>
        <a:sysClr val="window" lastClr="FFFFFF"/>
      </a:lt1>
      <a:dk2>
        <a:srgbClr val="363D46"/>
      </a:dk2>
      <a:lt2>
        <a:srgbClr val="EBEBEB"/>
      </a:lt2>
      <a:accent1>
        <a:srgbClr val="5AD0B8"/>
      </a:accent1>
      <a:accent2>
        <a:srgbClr val="47BB7E"/>
      </a:accent2>
      <a:accent3>
        <a:srgbClr val="96CD4B"/>
      </a:accent3>
      <a:accent4>
        <a:srgbClr val="61C7DD"/>
      </a:accent4>
      <a:accent5>
        <a:srgbClr val="2495CF"/>
      </a:accent5>
      <a:accent6>
        <a:srgbClr val="5A74D1"/>
      </a:accent6>
      <a:hlink>
        <a:srgbClr val="72CEBB"/>
      </a:hlink>
      <a:folHlink>
        <a:srgbClr val="98E6D6"/>
      </a:folHlink>
    </a:clrScheme>
    <a:fontScheme name="Ağ Gözü">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Ağ Gözü">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0F262FD6-3409-4039-A531-64BD4D2F99E4}"/>
    </a:ext>
  </a:extLst>
</a:theme>
</file>

<file path=docProps/app.xml><?xml version="1.0" encoding="utf-8"?>
<Properties xmlns="http://schemas.openxmlformats.org/officeDocument/2006/extended-properties" xmlns:vt="http://schemas.openxmlformats.org/officeDocument/2006/docPropsVTypes">
  <Template>TM03457485[[fn=Ağ Gözü]]</Template>
  <TotalTime>207</TotalTime>
  <Words>231</Words>
  <Application>Microsoft Office PowerPoint</Application>
  <PresentationFormat>Geniş ekran</PresentationFormat>
  <Paragraphs>39</Paragraphs>
  <Slides>29</Slides>
  <Notes>0</Notes>
  <HiddenSlides>0</HiddenSlides>
  <MMClips>0</MMClips>
  <ScaleCrop>false</ScaleCrop>
  <HeadingPairs>
    <vt:vector size="6" baseType="variant">
      <vt:variant>
        <vt:lpstr>Kullanılan Yazı Tipleri</vt:lpstr>
      </vt:variant>
      <vt:variant>
        <vt:i4>5</vt:i4>
      </vt:variant>
      <vt:variant>
        <vt:lpstr>Tema</vt:lpstr>
      </vt:variant>
      <vt:variant>
        <vt:i4>1</vt:i4>
      </vt:variant>
      <vt:variant>
        <vt:lpstr>Slayt Başlıkları</vt:lpstr>
      </vt:variant>
      <vt:variant>
        <vt:i4>29</vt:i4>
      </vt:variant>
    </vt:vector>
  </HeadingPairs>
  <TitlesOfParts>
    <vt:vector size="35" baseType="lpstr">
      <vt:lpstr>Arial</vt:lpstr>
      <vt:lpstr>Century Gothic</vt:lpstr>
      <vt:lpstr>g_d0_f2</vt:lpstr>
      <vt:lpstr>g_d0_f4</vt:lpstr>
      <vt:lpstr>Times New Roman</vt:lpstr>
      <vt:lpstr>Ağ Gözü</vt:lpstr>
      <vt:lpstr>Nesne tabanlı Proje Banka Uygulaması</vt:lpstr>
      <vt:lpstr>PROJE TANITIMI</vt:lpstr>
      <vt:lpstr>GELİŞTİRME AŞAMALARI</vt:lpstr>
      <vt:lpstr>UML DİYAGRAMI</vt:lpstr>
      <vt:lpstr>Giriş yapma</vt:lpstr>
      <vt:lpstr>Giriş Yapma fonksiyonu çıktıları</vt:lpstr>
      <vt:lpstr>Menü İşlemleri </vt:lpstr>
      <vt:lpstr>MENÜ KONSOL ÇIKTILARI:</vt:lpstr>
      <vt:lpstr> Para Gönderme Fonksiyonu</vt:lpstr>
      <vt:lpstr>PARA GONDER FONKSİYONU</vt:lpstr>
      <vt:lpstr>Para gönderme fonksiyonu ve  çıktı:</vt:lpstr>
      <vt:lpstr>Elektrik faturası:</vt:lpstr>
      <vt:lpstr>SU FATURASI</vt:lpstr>
      <vt:lpstr>DOĞALGAZ FATURASI:</vt:lpstr>
      <vt:lpstr>Fatura konsol sonuçları:</vt:lpstr>
      <vt:lpstr>Devam etme foksiyonu:</vt:lpstr>
      <vt:lpstr>Database işlemleri:</vt:lpstr>
      <vt:lpstr>Kredi kartı işlemleri:</vt:lpstr>
      <vt:lpstr>Borç ödeme fonksiyonu:</vt:lpstr>
      <vt:lpstr>Borç al fonksiyonu:</vt:lpstr>
      <vt:lpstr>Kredi kartı kapatma fonksiyonu:</vt:lpstr>
      <vt:lpstr>Kredi kartı konsol sonuçları:</vt:lpstr>
      <vt:lpstr>Ayarlar sınıfı</vt:lpstr>
      <vt:lpstr>Şifre değiştirme fonksiyonu</vt:lpstr>
      <vt:lpstr>Şifre değiştirme konsol sonuçları:</vt:lpstr>
      <vt:lpstr>Bilgilerimi göster :</vt:lpstr>
      <vt:lpstr>BİLGİLERİMİ GÖSTER FONKSİYONUNUN  ÇIKTISI :</vt:lpstr>
      <vt:lpstr>VERİTABANLARI</vt:lpstr>
      <vt:lpstr>PowerPoint Sunusu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Nesne tabanlı Proje Banka Uygulaması</dc:title>
  <dc:creator>Onur mehmet Bektaş</dc:creator>
  <cp:lastModifiedBy>Onur mehmet Bektaş</cp:lastModifiedBy>
  <cp:revision>17</cp:revision>
  <dcterms:created xsi:type="dcterms:W3CDTF">2023-12-26T15:55:23Z</dcterms:created>
  <dcterms:modified xsi:type="dcterms:W3CDTF">2024-01-01T19:04:01Z</dcterms:modified>
</cp:coreProperties>
</file>